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88" r:id="rId4"/>
    <p:sldId id="318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92" d="100"/>
          <a:sy n="92" d="100"/>
        </p:scale>
        <p:origin x="1632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802.18-16/0056r0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San Diego </a:t>
            </a:r>
            <a:r>
              <a:rPr lang="en-US" dirty="0" smtClean="0">
                <a:latin typeface="Times New Roman" charset="0"/>
              </a:rPr>
              <a:t>Opening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2016-07-25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Discussion </a:t>
            </a:r>
            <a:r>
              <a:rPr lang="en-US" altLang="en-US" sz="1800" dirty="0"/>
              <a:t>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All IEEE 802 regulatory </a:t>
            </a:r>
            <a:r>
              <a:rPr lang="en-US" altLang="en-US" sz="1600" dirty="0"/>
              <a:t>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Inputs collected from wireless WGs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400" dirty="0" smtClean="0"/>
              <a:t>IEEE 802.11</a:t>
            </a:r>
            <a:endParaRPr lang="en-US" altLang="en-US" sz="1400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200" dirty="0" smtClean="0"/>
              <a:t>FCC </a:t>
            </a:r>
            <a:r>
              <a:rPr lang="en-US" altLang="en-US" sz="1200" dirty="0"/>
              <a:t>16-89 </a:t>
            </a:r>
            <a:r>
              <a:rPr lang="en-US" altLang="en-US" sz="1200" dirty="0" err="1"/>
              <a:t>mmWave</a:t>
            </a:r>
            <a:r>
              <a:rPr lang="en-US" altLang="en-US" sz="1200" dirty="0"/>
              <a:t> FNPRM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en-US" sz="1200" dirty="0"/>
              <a:t>India Public Wi-Fi </a:t>
            </a:r>
            <a:r>
              <a:rPr lang="en-US" altLang="en-US" sz="1200" dirty="0" smtClean="0"/>
              <a:t>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Others</a:t>
            </a:r>
            <a:endParaRPr lang="en-US" altLang="en-US" sz="1600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Develop output documents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Approve in RR-TAG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Send to the EC for approval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AOB </a:t>
            </a:r>
            <a:r>
              <a:rPr lang="en-US" altLang="en-US" sz="1800" dirty="0"/>
              <a:t>and </a:t>
            </a:r>
            <a:r>
              <a:rPr lang="en-US" altLang="en-US" sz="1800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</a:t>
            </a:r>
            <a:r>
              <a:rPr lang="en-US" altLang="en-US" sz="3600" dirty="0" smtClean="0"/>
              <a:t>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Ofcom 5 GHz Consultation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FCC 5.9 GHz band Public Notice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FCC 16-89 </a:t>
            </a:r>
            <a:r>
              <a:rPr lang="en-US" altLang="en-US" sz="2000" dirty="0" err="1"/>
              <a:t>mmWave</a:t>
            </a:r>
            <a:r>
              <a:rPr lang="en-US" altLang="en-US" sz="2000" dirty="0"/>
              <a:t> R&amp;O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ETSI BRAN and ERM TG11 </a:t>
            </a:r>
            <a:r>
              <a:rPr lang="en-US" altLang="en-US" sz="2000" dirty="0" smtClean="0"/>
              <a:t>updates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Other WG inputs</a:t>
            </a:r>
            <a:endParaRPr lang="en-US" alt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16-89 FNPRM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India Public Wi-Fi </a:t>
            </a:r>
            <a:r>
              <a:rPr lang="en-US" altLang="en-US" dirty="0" smtClean="0"/>
              <a:t>consultation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Others based on </a:t>
            </a:r>
            <a:r>
              <a:rPr lang="en-US" altLang="en-US" smtClean="0"/>
              <a:t>WG requirements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17400</TotalTime>
  <Words>157</Words>
  <Application>Microsoft Office PowerPoint</Application>
  <PresentationFormat>On-screen Show (4:3)</PresentationFormat>
  <Paragraphs>48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IEEE 802.18 RR-TAG San Diego Opening Report</vt:lpstr>
      <vt:lpstr>Agenda</vt:lpstr>
      <vt:lpstr>Discussion Items</vt:lpstr>
      <vt:lpstr>Actions Required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100</cp:revision>
  <cp:lastPrinted>1601-01-01T00:00:00Z</cp:lastPrinted>
  <dcterms:created xsi:type="dcterms:W3CDTF">2016-03-03T14:54:45Z</dcterms:created>
  <dcterms:modified xsi:type="dcterms:W3CDTF">2016-07-22T19:57:06Z</dcterms:modified>
</cp:coreProperties>
</file>