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9" r:id="rId5"/>
    <p:sldId id="288" r:id="rId6"/>
    <p:sldId id="295" r:id="rId7"/>
    <p:sldId id="291" r:id="rId8"/>
    <p:sldId id="299" r:id="rId9"/>
    <p:sldId id="300" r:id="rId10"/>
    <p:sldId id="302" r:id="rId11"/>
    <p:sldId id="301" r:id="rId12"/>
    <p:sldId id="303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75" d="100"/>
          <a:sy n="75" d="100"/>
        </p:scale>
        <p:origin x="78" y="7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Jay Holcomb, Itron,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Jay Holcomb, Itron, Inc.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Jay Holcomb, Itron,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802.18-16/0050r0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tb.aspx?tbid=287&amp;SubTB=28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ecfs/search/filings?proceedings_name=13-49&amp;sort=date_disseminated,DES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document/fact-sheet-rules-facilitate-next-generation-wireless-technologi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6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ept.org/ecc/groups/ecc/cpg/cpg-pt-d/client/introduc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30484"/>
              </p:ext>
            </p:extLst>
          </p:nvPr>
        </p:nvGraphicFramePr>
        <p:xfrm>
          <a:off x="517525" y="3602038"/>
          <a:ext cx="800893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4" imgW="8253286" imgH="2529818" progId="Word.Document.8">
                  <p:embed/>
                </p:oleObj>
              </mc:Choice>
              <mc:Fallback>
                <p:oleObj name="Document" r:id="rId4" imgW="8253286" imgH="252981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602038"/>
                        <a:ext cx="8008938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</a:t>
            </a:r>
            <a:r>
              <a:rPr lang="en-US" dirty="0" smtClean="0"/>
              <a:t>BRAN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ETSI TC BRAN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portal.etsi.org/tb.aspx?tbid=287&amp;SubTB=287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Aug 10, 2016 		TR </a:t>
            </a:r>
            <a:r>
              <a:rPr lang="en-US" dirty="0"/>
              <a:t>103 318 Radar,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Aug 17, 2016 		TR </a:t>
            </a:r>
            <a:r>
              <a:rPr lang="en-US" dirty="0"/>
              <a:t>103 319 ITS, 1600 CET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 5-9, </a:t>
            </a:r>
            <a:r>
              <a:rPr lang="en-US" dirty="0" smtClean="0"/>
              <a:t>2016	 	ETSI</a:t>
            </a:r>
            <a:r>
              <a:rPr lang="en-US" dirty="0"/>
              <a:t>, Sophia Antipolis, France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 21-25, 2016 </a:t>
            </a:r>
            <a:r>
              <a:rPr lang="en-US" dirty="0" smtClean="0"/>
              <a:t>	ETSI</a:t>
            </a:r>
            <a:r>
              <a:rPr lang="en-US" dirty="0"/>
              <a:t>, Sophia Antipolis, France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87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5.9 GHz Public Notice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5.9 GHz Public Notice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Testing for sharing efficacy in the 5.9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FCC 16-68, </a:t>
            </a:r>
            <a:r>
              <a:rPr lang="en-US" dirty="0" smtClean="0"/>
              <a:t>Reply Comments Deadline </a:t>
            </a:r>
            <a:r>
              <a:rPr lang="en-US" dirty="0"/>
              <a:t>July </a:t>
            </a:r>
            <a:r>
              <a:rPr lang="en-US" dirty="0" smtClean="0"/>
              <a:t>22, </a:t>
            </a:r>
            <a:r>
              <a:rPr lang="en-US" dirty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Comments: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https://www.fcc.gov/ecfs/search/filings?proceedings_name=13-49&amp;sort=date_disseminated,DESC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re-channelized proposal had a fair amount of support,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did the detect and vacate also had support.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summary, neither was leading the other.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Pace of the FCC is much faster than DOT on this</a:t>
            </a:r>
            <a:r>
              <a:rPr lang="en-US" dirty="0"/>
              <a:t>.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It will come down to the testing and the data to support any decision.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IEEE we will monitor and discuss status in San Diego.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860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mmWave</a:t>
            </a:r>
            <a:r>
              <a:rPr lang="en-US" dirty="0" smtClean="0"/>
              <a:t> </a:t>
            </a:r>
            <a:r>
              <a:rPr lang="en-US" dirty="0"/>
              <a:t>open commission meeting today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78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WASHINGTON</a:t>
            </a:r>
            <a:r>
              <a:rPr lang="en-US" dirty="0"/>
              <a:t>, </a:t>
            </a:r>
            <a:r>
              <a:rPr lang="en-US" b="0" dirty="0"/>
              <a:t>July 14, 2016 – The FCC today adopted new rules for wireless </a:t>
            </a:r>
            <a:r>
              <a:rPr lang="en-US" b="0" dirty="0" smtClean="0"/>
              <a:t>broadband operations </a:t>
            </a:r>
            <a:r>
              <a:rPr lang="en-US" b="0" dirty="0"/>
              <a:t>in frequencies above 24 GHz, 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64-71 GHz band: We authorize operations in the 64-71 GHz band under Part 15 of our rules based on the rules we recently adopted for the adjacent 57-64 GHz band.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All is here: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www.fcc.gov/document/fact-sheet-rules-facilitate-next-generation-wireless-technologies</a:t>
            </a:r>
            <a:r>
              <a:rPr lang="en-US" dirty="0" smtClean="0"/>
              <a:t> 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2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one, </a:t>
            </a:r>
            <a:r>
              <a:rPr lang="en-US" dirty="0" smtClean="0"/>
              <a:t>ITU-R WP5D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working on 5GHz sharing criteria by September.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Also, </a:t>
            </a:r>
            <a:r>
              <a:rPr lang="en-US" dirty="0"/>
              <a:t>ITU-R WP1A has sent a liaison dealing with “Increasing Levels of RF Noise in the Environment and Consequent Interference to </a:t>
            </a:r>
            <a:r>
              <a:rPr lang="en-US" dirty="0" err="1"/>
              <a:t>Radiocommunication</a:t>
            </a:r>
            <a:r>
              <a:rPr lang="en-US" dirty="0"/>
              <a:t> </a:t>
            </a:r>
            <a:r>
              <a:rPr lang="en-US" dirty="0" smtClean="0"/>
              <a:t>Services”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July 21</a:t>
            </a:r>
            <a:r>
              <a:rPr lang="en-US" b="0" baseline="30000" dirty="0" smtClean="0"/>
              <a:t>st</a:t>
            </a:r>
            <a:r>
              <a:rPr lang="en-US" b="0" dirty="0" smtClean="0"/>
              <a:t> at 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consultation	[July 22</a:t>
            </a:r>
            <a:r>
              <a:rPr lang="en-US" baseline="30000" dirty="0" smtClean="0"/>
              <a:t>nd</a:t>
            </a:r>
            <a:r>
              <a:rPr lang="en-US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 300 328, any updates?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ETSI BRAN, any updates?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FCC 5.9 GHz Public </a:t>
            </a:r>
            <a:r>
              <a:rPr lang="en-US" dirty="0" smtClean="0"/>
              <a:t>Notice, comment feedback?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mmWave</a:t>
            </a:r>
            <a:r>
              <a:rPr lang="en-US" dirty="0" smtClean="0"/>
              <a:t> open commission meeting today</a:t>
            </a: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(Itron)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dirty="0" err="1" smtClean="0"/>
              <a:t>Ofcom</a:t>
            </a:r>
            <a:r>
              <a:rPr lang="en-US" dirty="0" smtClean="0"/>
              <a:t> </a:t>
            </a:r>
            <a:r>
              <a:rPr lang="en-US" dirty="0"/>
              <a:t>5 GHz </a:t>
            </a:r>
            <a:r>
              <a:rPr lang="en-US" dirty="0" smtClean="0"/>
              <a:t>consultation</a:t>
            </a:r>
          </a:p>
          <a:p>
            <a:pPr lvl="1"/>
            <a:r>
              <a:rPr lang="en-US" dirty="0"/>
              <a:t>EN 300 328 </a:t>
            </a:r>
            <a:r>
              <a:rPr lang="en-US" dirty="0" smtClean="0"/>
              <a:t>Update</a:t>
            </a:r>
          </a:p>
          <a:p>
            <a:pPr lvl="1"/>
            <a:r>
              <a:rPr lang="en-US" dirty="0"/>
              <a:t>ETSI BRAN</a:t>
            </a:r>
            <a:endParaRPr lang="en-US" dirty="0" smtClean="0"/>
          </a:p>
          <a:p>
            <a:pPr lvl="1"/>
            <a:r>
              <a:rPr lang="en-US" dirty="0"/>
              <a:t>FCC 5.9 GHz Public </a:t>
            </a:r>
            <a:r>
              <a:rPr lang="en-US" dirty="0" smtClean="0"/>
              <a:t>Notice</a:t>
            </a:r>
          </a:p>
          <a:p>
            <a:pPr lvl="1"/>
            <a:r>
              <a:rPr lang="en-US" dirty="0" err="1"/>
              <a:t>mmWave</a:t>
            </a:r>
            <a:r>
              <a:rPr lang="en-US" dirty="0"/>
              <a:t> open commission meeting today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Opening more of the 5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Short term 5725-5850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Medium term 5150-5350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 term 5350-5470 MHz, 5850-5925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Ofcom has expressed specific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Data, data,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Simple statement of the threat to the IEEE 802.11 (Wi-Fi) </a:t>
            </a:r>
            <a:r>
              <a:rPr lang="en-US" altLang="en-US" sz="1800" dirty="0" smtClean="0">
                <a:solidFill>
                  <a:srgbClr val="FF0000"/>
                </a:solidFill>
              </a:rPr>
              <a:t>ecosystem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Deadline for comments: July 22,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Collection point, now rev 06.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mentor.ieee.org/802.18/dcn/16/18-16-0036-06-0000-ofcom-5-gfhz-consultation-questions.ppt</a:t>
            </a:r>
            <a:r>
              <a:rPr lang="en-US" altLang="en-US" sz="18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Time for review is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EC motion went out today, with 5 day early close request.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EN 300 328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 300 328 has emerged from the ENAP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Approval rate of 64.55% - failing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the current draft, going to proceed to </a:t>
            </a:r>
            <a:r>
              <a:rPr lang="en-US" sz="2000" dirty="0" smtClean="0"/>
              <a:t>release w/o Rcvr update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comments from medical industry were </a:t>
            </a:r>
            <a:r>
              <a:rPr lang="en-US" sz="1800" dirty="0"/>
              <a:t>deemed out of </a:t>
            </a:r>
            <a:r>
              <a:rPr lang="en-US" sz="1800" dirty="0" smtClean="0"/>
              <a:t>order</a:t>
            </a:r>
            <a:r>
              <a:rPr lang="en-US" sz="1800" dirty="0"/>
              <a:t>.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Now going </a:t>
            </a:r>
            <a:r>
              <a:rPr lang="en-US" sz="1800" dirty="0"/>
              <a:t>to ECC for </a:t>
            </a:r>
            <a:r>
              <a:rPr lang="en-US" sz="1800" dirty="0" smtClean="0"/>
              <a:t>approval, </a:t>
            </a:r>
            <a:r>
              <a:rPr lang="en-US" sz="1800" dirty="0"/>
              <a:t>with 60 </a:t>
            </a:r>
            <a:r>
              <a:rPr lang="en-US" sz="1800" dirty="0" smtClean="0"/>
              <a:t>day </a:t>
            </a:r>
            <a:r>
              <a:rPr lang="en-US" sz="1800" dirty="0"/>
              <a:t>comment window, then </a:t>
            </a:r>
            <a:r>
              <a:rPr lang="en-US" sz="1800" dirty="0" smtClean="0"/>
              <a:t>will be published.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here is broad agreement, to start the work on the next version.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requires BPF with a 19dB improvement. They are costly.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WFA is working on the levels and the affect to the performance, designs and cost.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Next TG11 meeting is 26 September, 2016.  They will be working on the next version.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91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 is Sept. 05</a:t>
            </a:r>
            <a:r>
              <a:rPr lang="en-US" baseline="30000" dirty="0" smtClean="0"/>
              <a:t>th</a:t>
            </a:r>
            <a:r>
              <a:rPr lang="en-US" dirty="0" smtClean="0"/>
              <a:t>  - 09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Reached agreement on the LBT, and agreed on test procedures.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new draft of the test procedure is available on line.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reviewed 2 of the 3 technical reports on 5 GHz sharing, then they will go to CPG – PTD project team.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point - all 3 are far from complete.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 to be completed by mid-October, for BRAN meeting in Nov.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See:  CPG </a:t>
            </a:r>
            <a:r>
              <a:rPr lang="en-US" dirty="0"/>
              <a:t>PTD </a:t>
            </a:r>
            <a:r>
              <a:rPr lang="en-US" dirty="0">
                <a:hlinkClick r:id="rId2"/>
              </a:rPr>
              <a:t>http://cept.org/ecc/groups/ecc/cpg/cpg-pt-d/client/introduction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Next meeting for them is 20-22 September, </a:t>
            </a:r>
            <a:r>
              <a:rPr lang="en-US" dirty="0"/>
              <a:t>2016 </a:t>
            </a:r>
            <a:r>
              <a:rPr lang="en-US" dirty="0" smtClean="0"/>
              <a:t>in Rome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Holcomb, Itron,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8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16592</TotalTime>
  <Words>999</Words>
  <Application>Microsoft Office PowerPoint</Application>
  <PresentationFormat>On-screen Show (4:3)</PresentationFormat>
  <Paragraphs>153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Ofcom 5 GHz Consultation</vt:lpstr>
      <vt:lpstr>Preparing Ofcom Consultation Answers</vt:lpstr>
      <vt:lpstr>EN 300 328 Update</vt:lpstr>
      <vt:lpstr>ETSI BRAN</vt:lpstr>
      <vt:lpstr>ETSI BRAN – cont.</vt:lpstr>
      <vt:lpstr>FCC 5.9 GHz Public Notice</vt:lpstr>
      <vt:lpstr> mmWave open commission meeting today 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109</cp:revision>
  <cp:lastPrinted>1601-01-01T00:00:00Z</cp:lastPrinted>
  <dcterms:created xsi:type="dcterms:W3CDTF">2016-03-03T14:54:45Z</dcterms:created>
  <dcterms:modified xsi:type="dcterms:W3CDTF">2016-07-16T03:47:10Z</dcterms:modified>
</cp:coreProperties>
</file>