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6" r:id="rId3"/>
    <p:sldId id="267" r:id="rId4"/>
    <p:sldId id="269" r:id="rId5"/>
    <p:sldId id="288" r:id="rId6"/>
    <p:sldId id="301" r:id="rId7"/>
    <p:sldId id="302" r:id="rId8"/>
    <p:sldId id="303" r:id="rId9"/>
    <p:sldId id="295" r:id="rId10"/>
    <p:sldId id="291" r:id="rId11"/>
    <p:sldId id="299" r:id="rId12"/>
    <p:sldId id="304" r:id="rId13"/>
    <p:sldId id="300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104" d="100"/>
          <a:sy n="104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802.18-16/0045r1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3-0000-ofcom-5-gfhz-consultation-questions.pp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Collection point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mentor.ieee.org/802.18/dcn/16/18-16-0036-03-0000-ofcom-5-gfhz-consultation-questions.ppt</a:t>
            </a:r>
            <a:r>
              <a:rPr lang="en-US" altLang="en-US" sz="1800" dirty="0" smtClean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Time for review is done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must approve responses today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4000" dirty="0"/>
              <a:t>EN 300 328 </a:t>
            </a:r>
            <a:r>
              <a:rPr lang="en-US" sz="4000" dirty="0" smtClean="0"/>
              <a:t>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 300 328 has emerged from the ENAP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Approval rate of 64.55% - failing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85404"/>
            <a:ext cx="4819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Motion: Approve </a:t>
            </a:r>
            <a:r>
              <a:rPr lang="en-US" dirty="0" smtClean="0"/>
              <a:t>18-16/0036r4 </a:t>
            </a:r>
            <a:r>
              <a:rPr lang="en-US" dirty="0"/>
              <a:t>for submission to the EC for review and approval for uploading onto the Ofcom web </a:t>
            </a:r>
            <a:r>
              <a:rPr lang="en-US" dirty="0" smtClean="0"/>
              <a:t>page for the 5 GHz consultation.  </a:t>
            </a:r>
            <a:r>
              <a:rPr lang="en-US" dirty="0"/>
              <a:t>The chair of 802.18 is empowered to make </a:t>
            </a:r>
            <a:r>
              <a:rPr lang="en-US" dirty="0" smtClean="0"/>
              <a:t>changes </a:t>
            </a:r>
            <a:r>
              <a:rPr lang="en-US" dirty="0"/>
              <a:t>as necessary.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by:                  Peter </a:t>
            </a:r>
            <a:r>
              <a:rPr lang="en-US" dirty="0" err="1"/>
              <a:t>Ecclesine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 by:                  John </a:t>
            </a:r>
            <a:r>
              <a:rPr lang="en-US" dirty="0" err="1"/>
              <a:t>Notor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Discussion:         None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Vote:          </a:t>
            </a:r>
            <a:r>
              <a:rPr lang="en-US" dirty="0" smtClean="0"/>
              <a:t>_5__ </a:t>
            </a:r>
            <a:r>
              <a:rPr lang="en-US" dirty="0"/>
              <a:t>Yes        </a:t>
            </a:r>
            <a:r>
              <a:rPr lang="en-US" dirty="0" smtClean="0"/>
              <a:t>_0__ </a:t>
            </a:r>
            <a:r>
              <a:rPr lang="en-US" dirty="0"/>
              <a:t>No          </a:t>
            </a:r>
            <a:r>
              <a:rPr lang="en-US" dirty="0" smtClean="0"/>
              <a:t>_0_ </a:t>
            </a:r>
            <a:r>
              <a:rPr lang="en-US" dirty="0"/>
              <a:t>Abstain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Motion:         Passed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4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Upcoming ETSI BRAN Meeting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June 20-24,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Discussions between the warring factions since BRAN#87 may result in agreement on </a:t>
            </a:r>
            <a:r>
              <a:rPr lang="en-US" dirty="0" err="1" smtClean="0"/>
              <a:t>adaptivity</a:t>
            </a:r>
            <a:r>
              <a:rPr lang="en-US" dirty="0" smtClean="0"/>
              <a:t> method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987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July 14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r>
              <a:rPr lang="en-US" b="0" dirty="0" smtClean="0"/>
              <a:t>at 3:00pm 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</a:t>
            </a:r>
            <a:r>
              <a:rPr lang="en-US" altLang="en-US" dirty="0" smtClean="0"/>
              <a:t>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Report from Ofcom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Ofcom </a:t>
            </a:r>
            <a:r>
              <a:rPr lang="en-US" dirty="0" smtClean="0"/>
              <a:t>5 GHz consultation	[July 22</a:t>
            </a:r>
            <a:r>
              <a:rPr lang="en-US" baseline="30000" dirty="0" smtClean="0"/>
              <a:t>nd</a:t>
            </a:r>
            <a:r>
              <a:rPr lang="en-US" dirty="0" smtClean="0"/>
              <a:t>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dirty="0" smtClean="0"/>
              <a:t>Report from Ofcom</a:t>
            </a:r>
          </a:p>
          <a:p>
            <a:pPr lvl="1"/>
            <a:r>
              <a:rPr lang="en-US" dirty="0" smtClean="0"/>
              <a:t>Ofcom </a:t>
            </a:r>
            <a:r>
              <a:rPr lang="en-US" dirty="0"/>
              <a:t>5 GHz </a:t>
            </a:r>
            <a:r>
              <a:rPr lang="en-US" dirty="0" smtClean="0"/>
              <a:t>consultation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Report from </a:t>
            </a:r>
            <a:r>
              <a:rPr lang="en-US" sz="3600" dirty="0" err="1" smtClean="0"/>
              <a:t>Ofcom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Wednesday, June 29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Scott Blue and I sat down with Ofcom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Andy </a:t>
            </a:r>
            <a:r>
              <a:rPr lang="en-GB" sz="1600" b="1" dirty="0" err="1"/>
              <a:t>Gowans</a:t>
            </a:r>
            <a:r>
              <a:rPr lang="en-GB" sz="1600" b="1" dirty="0"/>
              <a:t> </a:t>
            </a:r>
            <a:r>
              <a:rPr lang="en-GB" sz="1600" dirty="0"/>
              <a:t>– Snr International and Technical Regulation Specialist, Spectrum Technology, Spectrum Group also CEPT FM55 chairman and CPG WRC-19 AI 1.16 Co-ordinator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Martin Fenton </a:t>
            </a:r>
            <a:r>
              <a:rPr lang="en-GB" sz="1600" dirty="0"/>
              <a:t>– Policy Project Director, Spectrum Technology, Spectrum Group also ITU-R SG5 chairman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Steve Green </a:t>
            </a:r>
            <a:r>
              <a:rPr lang="en-GB" sz="1600" dirty="0"/>
              <a:t>– Snr International and Technical Regulation Specialist, Spectrum Technology, Spectrum Group also CEPT ECC PT1 chairman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Federico </a:t>
            </a:r>
            <a:r>
              <a:rPr lang="en-GB" sz="1600" b="1" dirty="0" err="1"/>
              <a:t>Boccardi</a:t>
            </a:r>
            <a:r>
              <a:rPr lang="en-GB" sz="1600" b="1" dirty="0"/>
              <a:t> </a:t>
            </a:r>
            <a:r>
              <a:rPr lang="en-GB" sz="1600" dirty="0"/>
              <a:t>- Principal, Spectrum Technology, Spectrum Group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Patrick </a:t>
            </a:r>
            <a:r>
              <a:rPr lang="en-GB" sz="1600" b="1" dirty="0" err="1"/>
              <a:t>Tarpey</a:t>
            </a:r>
            <a:r>
              <a:rPr lang="en-GB" sz="1600" b="1" dirty="0"/>
              <a:t> </a:t>
            </a:r>
            <a:r>
              <a:rPr lang="en-GB" sz="1600" dirty="0"/>
              <a:t>-  Snr Advisor- IP Networks &amp; Digital Media, Technology team, SITE (Strategy, International, Technology and Economists)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Ahmed </a:t>
            </a:r>
            <a:r>
              <a:rPr lang="en-GB" sz="1600" b="1" dirty="0" err="1"/>
              <a:t>Aldabbagh</a:t>
            </a:r>
            <a:r>
              <a:rPr lang="en-GB" sz="1600" b="1" dirty="0"/>
              <a:t> </a:t>
            </a:r>
            <a:r>
              <a:rPr lang="en-GB" sz="1600" dirty="0"/>
              <a:t>- Snr Advisor- IP Networks &amp; Digital Media, Technology team, SITE (Strategy, International, Technology and Economists)  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Michael Paynter </a:t>
            </a:r>
            <a:r>
              <a:rPr lang="en-GB" sz="1600" dirty="0"/>
              <a:t>– Senior Spectrum Technology Analyst, Spectrum Technology, Spectrum </a:t>
            </a:r>
            <a:r>
              <a:rPr lang="en-GB" sz="1600" dirty="0" smtClean="0"/>
              <a:t>Group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026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Report from </a:t>
            </a:r>
            <a:r>
              <a:rPr lang="en-US" sz="3600" dirty="0" smtClean="0"/>
              <a:t>Ofcom [2]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Summary of the consultation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5.8 GHz band will be done quickly; could be completed by 12/17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5.1 GHz delayed by </a:t>
            </a:r>
            <a:r>
              <a:rPr lang="en-US" dirty="0" err="1"/>
              <a:t>Globalstar</a:t>
            </a:r>
            <a:r>
              <a:rPr lang="en-US" dirty="0"/>
              <a:t> insistence that it go through the EU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the issues with the other bands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WFA, IEEE 802 and individual companies to bring responses, including spectrum needs projections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Review </a:t>
            </a:r>
            <a:r>
              <a:rPr lang="en-US" b="1" dirty="0"/>
              <a:t>of the Wi-Fi </a:t>
            </a:r>
            <a:r>
              <a:rPr lang="en-US" b="1" dirty="0" err="1"/>
              <a:t>LTEu</a:t>
            </a:r>
            <a:r>
              <a:rPr lang="en-US" b="1" dirty="0"/>
              <a:t> issues and the WFA </a:t>
            </a:r>
            <a:r>
              <a:rPr lang="en-US" b="1" dirty="0" err="1"/>
              <a:t>coex</a:t>
            </a:r>
            <a:r>
              <a:rPr lang="en-US" b="1" dirty="0"/>
              <a:t> test process status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FCC delaying LTE-U approvals pending WFA testing and trials, but test issues delaying WFA results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Discussed </a:t>
            </a:r>
            <a:r>
              <a:rPr lang="en-US" dirty="0"/>
              <a:t>“unprotected incumbent” status of Wi-Fi, not two technologies vying for new spectrum; discussed the potential harm to existing Wi-Fi ecosystem</a:t>
            </a:r>
          </a:p>
          <a:p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45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Report from Ofcom </a:t>
            </a:r>
            <a:r>
              <a:rPr lang="en-US" sz="3600" dirty="0" smtClean="0"/>
              <a:t>[3]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of the ETSI BRAN status </a:t>
            </a:r>
            <a:r>
              <a:rPr lang="en-US" dirty="0" err="1"/>
              <a:t>wrt</a:t>
            </a:r>
            <a:r>
              <a:rPr lang="en-US" dirty="0"/>
              <a:t> EN 301 893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ED level and use of preamble detect, and effect of -72 </a:t>
            </a:r>
            <a:r>
              <a:rPr lang="en-US" dirty="0" err="1"/>
              <a:t>dBm</a:t>
            </a:r>
            <a:r>
              <a:rPr lang="en-US" dirty="0"/>
              <a:t> level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Showed HPE data indicating OBSS detected below ED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Talked about technology neutrality pros and 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Possible use of the 66-76 GHz </a:t>
            </a:r>
            <a:r>
              <a:rPr lang="en-US" sz="2000" dirty="0"/>
              <a:t>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Informed Ofcom that FCC had decided to open 64-71 GHz for unlicensed 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Ofcom only focusing on bands between 20 and 40 GHz; took note of FCC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3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hlinkClick r:id="rId2"/>
              </a:rPr>
              <a:t>https://mentor.ieee.org/802.18/dcn/16/18-16-0032-00-0000-ofcom-5-ghz-consultation.pdf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Opening more of the 5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Short term 5725-5850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Medium term 5150-5350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 term 5350-5470 MHz, 5850-5925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</a:rPr>
              <a:t>Ofcom has expressed specific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Data, data,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Simple statement of the threat to the IEEE 802.11 (Wi-Fi) </a:t>
            </a:r>
            <a:r>
              <a:rPr lang="en-US" altLang="en-US" sz="1800" dirty="0" smtClean="0">
                <a:solidFill>
                  <a:srgbClr val="FF0000"/>
                </a:solidFill>
              </a:rPr>
              <a:t>ecosystem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Deadline </a:t>
            </a:r>
            <a:r>
              <a:rPr lang="en-US" sz="2000" b="1" dirty="0" smtClean="0"/>
              <a:t>for comments: July 22, </a:t>
            </a:r>
            <a:r>
              <a:rPr lang="en-US" sz="2000" b="1" dirty="0" smtClean="0"/>
              <a:t>2016</a:t>
            </a:r>
            <a:endParaRPr lang="en-US" sz="20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16437</TotalTime>
  <Words>893</Words>
  <Application>Microsoft Office PowerPoint</Application>
  <PresentationFormat>On-screen Show (4:3)</PresentationFormat>
  <Paragraphs>137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Report from Ofcom</vt:lpstr>
      <vt:lpstr>Report from Ofcom [2]</vt:lpstr>
      <vt:lpstr>Report from Ofcom [3]</vt:lpstr>
      <vt:lpstr>Ofcom 5 GHz Consultation</vt:lpstr>
      <vt:lpstr>Preparing Ofcom Consultation Answers</vt:lpstr>
      <vt:lpstr>EN 300 328 Update</vt:lpstr>
      <vt:lpstr>Motion</vt:lpstr>
      <vt:lpstr>Upcoming ETSI BRAN Meeting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91</cp:revision>
  <cp:lastPrinted>1601-01-01T00:00:00Z</cp:lastPrinted>
  <dcterms:created xsi:type="dcterms:W3CDTF">2016-03-03T14:54:45Z</dcterms:created>
  <dcterms:modified xsi:type="dcterms:W3CDTF">2016-07-07T22:04:34Z</dcterms:modified>
</cp:coreProperties>
</file>