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6" r:id="rId3"/>
    <p:sldId id="267" r:id="rId4"/>
    <p:sldId id="269" r:id="rId5"/>
    <p:sldId id="288" r:id="rId6"/>
    <p:sldId id="298" r:id="rId7"/>
    <p:sldId id="297" r:id="rId8"/>
    <p:sldId id="295" r:id="rId9"/>
    <p:sldId id="291" r:id="rId10"/>
    <p:sldId id="299" r:id="rId11"/>
    <p:sldId id="300" r:id="rId12"/>
    <p:sldId id="276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91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June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June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802.18-16/0042r0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apps.fcc.gov/ecfs/document/view?id=6000184095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ition.fcc.gov/Daily_Releases/Daily_Business/2016/db0601/FCC-16-68A1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2-00-0000-ofcom-5-ghz-consultation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6-01-0000-ofcom-5-gfhz-consultation-questions.pp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June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Plan and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2016-06-16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sz="4000" dirty="0"/>
              <a:t>EN 300 328 </a:t>
            </a:r>
            <a:r>
              <a:rPr lang="en-US" sz="4000" dirty="0" smtClean="0"/>
              <a:t>Update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 300 328 has emerged from the ENAP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Approval rate of 64.55% - failing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Many comments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2016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285404"/>
            <a:ext cx="481965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911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Upcoming ETSI BRAN Meeting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June 20-24, 2016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Discussions between the warring factions since BRAN#87 may result in agreement on </a:t>
            </a:r>
            <a:r>
              <a:rPr lang="en-US" dirty="0" err="1" smtClean="0"/>
              <a:t>adaptivity</a:t>
            </a:r>
            <a:r>
              <a:rPr lang="en-US" dirty="0" smtClean="0"/>
              <a:t> method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4987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Any Other Business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meeting: </a:t>
            </a:r>
            <a:r>
              <a:rPr lang="en-US" b="0" dirty="0" smtClean="0"/>
              <a:t>June </a:t>
            </a:r>
            <a:r>
              <a:rPr lang="en-US" b="0" dirty="0" smtClean="0"/>
              <a:t>30</a:t>
            </a:r>
            <a:r>
              <a:rPr lang="en-US" b="0" baseline="30000" dirty="0" smtClean="0"/>
              <a:t>th</a:t>
            </a:r>
            <a:r>
              <a:rPr lang="en-US" b="0" dirty="0" smtClean="0"/>
              <a:t> at </a:t>
            </a:r>
            <a:r>
              <a:rPr lang="en-US" b="0" dirty="0" smtClean="0"/>
              <a:t>3:00pm ET.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Wi-Fi Alliance meeting next week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Vijay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June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76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/>
              <a:t>Review and approve the </a:t>
            </a:r>
            <a:r>
              <a:rPr lang="en-US" altLang="en-US" dirty="0" smtClean="0"/>
              <a:t>agenda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U-NII-3 OOBE Petition	[June 23</a:t>
            </a:r>
            <a:r>
              <a:rPr lang="en-US" baseline="30000" dirty="0" smtClean="0"/>
              <a:t>rd</a:t>
            </a:r>
            <a:r>
              <a:rPr lang="en-US" dirty="0" smtClean="0"/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FCC </a:t>
            </a:r>
            <a:r>
              <a:rPr lang="en-US" dirty="0"/>
              <a:t>5.9 GHz Public </a:t>
            </a:r>
            <a:r>
              <a:rPr lang="en-US" dirty="0" smtClean="0"/>
              <a:t>Notice	[July 7</a:t>
            </a:r>
            <a:r>
              <a:rPr lang="en-US" baseline="30000" dirty="0" smtClean="0"/>
              <a:t>th</a:t>
            </a:r>
            <a:r>
              <a:rPr lang="en-US" dirty="0" smtClean="0"/>
              <a:t>]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Ofcom </a:t>
            </a:r>
            <a:r>
              <a:rPr lang="en-US" dirty="0" smtClean="0"/>
              <a:t>5 GHz </a:t>
            </a:r>
            <a:r>
              <a:rPr lang="en-US" dirty="0" smtClean="0"/>
              <a:t>consultation	</a:t>
            </a:r>
            <a:r>
              <a:rPr lang="en-US" smtClean="0"/>
              <a:t>[July 122</a:t>
            </a:r>
            <a:r>
              <a:rPr lang="en-US" baseline="30000" smtClean="0"/>
              <a:t>nd</a:t>
            </a:r>
            <a:r>
              <a:rPr lang="en-US" smtClean="0"/>
              <a:t>]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EN 300 328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Upcoming ETSI BRAN meeting</a:t>
            </a:r>
            <a:endParaRPr lang="en-US" dirty="0" smtClean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</a:t>
            </a:r>
            <a:r>
              <a:rPr lang="en-US" altLang="en-US" dirty="0" smtClean="0"/>
              <a:t>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June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 Policies and Procedures - </a:t>
            </a:r>
            <a:r>
              <a:rPr lang="en-US" sz="1800" u="sng" kern="1600" spc="-100" dirty="0">
                <a:hlinkClick r:id="rId5"/>
              </a:rPr>
              <a:t>http://</a:t>
            </a:r>
            <a:r>
              <a:rPr lang="en-US" sz="1800" u="sng" kern="1600" spc="-100" dirty="0" smtClean="0">
                <a:hlinkClick r:id="rId5"/>
              </a:rPr>
              <a:t>www.ieee802.org/devdocs.shtml</a:t>
            </a:r>
            <a:r>
              <a:rPr lang="en-US" sz="1800" u="sng" kern="1600" spc="-100" dirty="0" smtClean="0"/>
              <a:t> 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Officers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(HP Enterprise)</a:t>
            </a:r>
          </a:p>
          <a:p>
            <a:pPr lvl="1" eaLnBrk="1" hangingPunct="1">
              <a:defRPr/>
            </a:pPr>
            <a:r>
              <a:rPr lang="en-US" sz="1800" dirty="0" smtClean="0"/>
              <a:t>Vice-chair is Jay Holcomb (</a:t>
            </a:r>
            <a:r>
              <a:rPr lang="en-US" sz="1800" dirty="0" err="1" smtClean="0"/>
              <a:t>Itron</a:t>
            </a:r>
            <a:r>
              <a:rPr lang="en-US" sz="1800" dirty="0" smtClean="0"/>
              <a:t>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June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6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79425" y="1752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5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June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965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0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pPr lvl="1"/>
            <a:r>
              <a:rPr lang="en-US" dirty="0"/>
              <a:t>U-NII-3 OOBE Petition</a:t>
            </a:r>
          </a:p>
          <a:p>
            <a:pPr lvl="1"/>
            <a:r>
              <a:rPr lang="en-US" dirty="0"/>
              <a:t>FCC 5.9 GHz Public Notice</a:t>
            </a:r>
          </a:p>
          <a:p>
            <a:pPr lvl="1"/>
            <a:r>
              <a:rPr lang="en-US" dirty="0"/>
              <a:t>Ofcom 5 GHz consultation</a:t>
            </a:r>
          </a:p>
          <a:p>
            <a:pPr lvl="1"/>
            <a:r>
              <a:rPr lang="en-US" dirty="0"/>
              <a:t>EN 300 328 update</a:t>
            </a:r>
          </a:p>
          <a:p>
            <a:pPr lvl="1"/>
            <a:r>
              <a:rPr lang="en-US" dirty="0"/>
              <a:t>Upcoming ETSI BRAN meeting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0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U-NII-3 OOBE Petition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Automotive Petition on U-NII-3 </a:t>
            </a:r>
            <a:r>
              <a:rPr lang="en-US" dirty="0" smtClean="0"/>
              <a:t>OOBE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apps.fcc.gov/ecfs/document/view?id=60001840953</a:t>
            </a:r>
            <a:r>
              <a:rPr lang="en-US" dirty="0" smtClean="0"/>
              <a:t>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Deadline </a:t>
            </a:r>
            <a:r>
              <a:rPr lang="en-US" dirty="0"/>
              <a:t>June 23,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9599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1" indent="0"/>
            <a:r>
              <a:rPr lang="en-US" sz="4000" dirty="0"/>
              <a:t>FCC 5.9 GHz </a:t>
            </a:r>
            <a:r>
              <a:rPr lang="en-US" sz="4000" dirty="0" smtClean="0"/>
              <a:t>Public </a:t>
            </a:r>
            <a:r>
              <a:rPr lang="en-US" sz="4000" dirty="0" smtClean="0"/>
              <a:t>Notice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Testing for sharing efficacy in the 5.9 GHz </a:t>
            </a:r>
            <a:r>
              <a:rPr lang="en-US" dirty="0" smtClean="0"/>
              <a:t>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FCC 16-68, Deadline July 7, </a:t>
            </a:r>
            <a:r>
              <a:rPr lang="en-US" dirty="0" smtClean="0"/>
              <a:t>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transition.fcc.gov/Daily_Releases/Daily_Business/2016/db0601/FCC-16-68A1.pdf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If we want to respond, it must get to the EC by June 28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93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Ofcom</a:t>
            </a:r>
            <a:r>
              <a:rPr lang="en-US" sz="4000" dirty="0" smtClean="0"/>
              <a:t> 5 GHz Consultation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709" y="1735138"/>
            <a:ext cx="7585364" cy="45132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rgbClr val="FF0000"/>
                </a:solidFill>
              </a:rPr>
              <a:t>This is the most important proceeding this year (at least)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hlinkClick r:id="rId2"/>
              </a:rPr>
              <a:t>https</a:t>
            </a:r>
            <a:r>
              <a:rPr lang="en-US" sz="1800" dirty="0" smtClean="0">
                <a:hlinkClick r:id="rId2"/>
              </a:rPr>
              <a:t>://mentor.ieee.org/802.18/dcn/16/18-16-0032-00-0000-ofcom-5-ghz-consultation.pdf</a:t>
            </a:r>
            <a:r>
              <a:rPr lang="en-US" sz="18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/>
              <a:t>Opening more of the 5 GHz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Short term 5725-5850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Medium term 5150-5350 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Long term 5350-5470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/>
              <a:t>Deadline </a:t>
            </a:r>
            <a:r>
              <a:rPr lang="en-US" sz="2000" b="1" dirty="0" smtClean="0"/>
              <a:t>for comments: July 22, 2016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34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</a:t>
            </a:r>
            <a:r>
              <a:rPr lang="en-US" dirty="0" err="1" smtClean="0"/>
              <a:t>Ofcom</a:t>
            </a:r>
            <a:r>
              <a:rPr lang="en-US" dirty="0" smtClean="0"/>
              <a:t> Consultation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Collection point</a:t>
            </a:r>
            <a:endParaRPr lang="en-US" alt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>
                <a:hlinkClick r:id="rId2"/>
              </a:rPr>
              <a:t>https://</a:t>
            </a:r>
            <a:r>
              <a:rPr lang="en-US" altLang="en-US" sz="1800" dirty="0" smtClean="0">
                <a:hlinkClick r:id="rId2"/>
              </a:rPr>
              <a:t>mentor.ieee.org/802.18/dcn/16/18-16-0036-01-0000-ofcom-5-gfhz-consultation-questions.ppt</a:t>
            </a:r>
            <a:endParaRPr lang="en-US" alt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Please review and help develop </a:t>
            </a:r>
            <a:r>
              <a:rPr lang="en-US" sz="2000" dirty="0" smtClean="0"/>
              <a:t>answers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24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11191</TotalTime>
  <Words>581</Words>
  <Application>Microsoft Office PowerPoint</Application>
  <PresentationFormat>On-screen Show (4:3)</PresentationFormat>
  <Paragraphs>116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 Unicode MS</vt:lpstr>
      <vt:lpstr>MS Gothic</vt:lpstr>
      <vt:lpstr>ＭＳ Ｐゴシック</vt:lpstr>
      <vt:lpstr>Arial</vt:lpstr>
      <vt:lpstr>Helvetica</vt:lpstr>
      <vt:lpstr>Monotype Sorts</vt:lpstr>
      <vt:lpstr>Times New Roman</vt:lpstr>
      <vt:lpstr>Wingdings</vt:lpstr>
      <vt:lpstr>Office Theme</vt:lpstr>
      <vt:lpstr>Document</vt:lpstr>
      <vt:lpstr>IEEE 802.18 RR-TAG Teleconference Plan and Agenda</vt:lpstr>
      <vt:lpstr>Agenda</vt:lpstr>
      <vt:lpstr>Administrative Items</vt:lpstr>
      <vt:lpstr>Other Guidelines for IEEE WG Meetings</vt:lpstr>
      <vt:lpstr>Discussion Items</vt:lpstr>
      <vt:lpstr>U-NII-3 OOBE Petition</vt:lpstr>
      <vt:lpstr>FCC 5.9 GHz Public Notice</vt:lpstr>
      <vt:lpstr>Ofcom 5 GHz Consultation</vt:lpstr>
      <vt:lpstr>Preparing Ofcom Consultation Answers</vt:lpstr>
      <vt:lpstr>EN 300 328 Update</vt:lpstr>
      <vt:lpstr>Upcoming ETSI BRAN Meeting</vt:lpstr>
      <vt:lpstr>Any Other Business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82</cp:revision>
  <cp:lastPrinted>1601-01-01T00:00:00Z</cp:lastPrinted>
  <dcterms:created xsi:type="dcterms:W3CDTF">2016-03-03T14:54:45Z</dcterms:created>
  <dcterms:modified xsi:type="dcterms:W3CDTF">2016-06-14T14:55:52Z</dcterms:modified>
</cp:coreProperties>
</file>