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6" r:id="rId3"/>
    <p:sldId id="267" r:id="rId4"/>
    <p:sldId id="269" r:id="rId5"/>
    <p:sldId id="288" r:id="rId6"/>
    <p:sldId id="295" r:id="rId7"/>
    <p:sldId id="291" r:id="rId8"/>
    <p:sldId id="297" r:id="rId9"/>
    <p:sldId id="296" r:id="rId10"/>
    <p:sldId id="276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>
      <p:cViewPr varScale="1">
        <p:scale>
          <a:sx n="92" d="100"/>
          <a:sy n="92" d="100"/>
        </p:scale>
        <p:origin x="137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691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June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June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Agenda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802.18-16/0040r1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32-00-0000-ofcom-5-ghz-consultation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36-01-0000-ofcom-5-gfhz-consultation-questions.pp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June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802.18 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Teleconference Plan and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2016-06-02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41994"/>
              </p:ext>
            </p:extLst>
          </p:nvPr>
        </p:nvGraphicFramePr>
        <p:xfrm>
          <a:off x="518319" y="3609975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9" y="3609975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Other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Next meeting: </a:t>
            </a:r>
            <a:r>
              <a:rPr lang="en-US" b="0" dirty="0" smtClean="0"/>
              <a:t>June 16</a:t>
            </a:r>
            <a:r>
              <a:rPr lang="en-US" b="0" baseline="30000" dirty="0" smtClean="0"/>
              <a:t>nd</a:t>
            </a:r>
            <a:r>
              <a:rPr lang="en-US" b="0" dirty="0" smtClean="0"/>
              <a:t> at 3:00pm ET.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Wi-Fi Alliance meeting next week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June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76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/>
              <a:t>Review and approve the </a:t>
            </a:r>
            <a:r>
              <a:rPr lang="en-US" altLang="en-US" dirty="0" smtClean="0"/>
              <a:t>agenda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Ofcom</a:t>
            </a:r>
            <a:r>
              <a:rPr lang="en-US" dirty="0" smtClean="0"/>
              <a:t> 5 GHz consultation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FCC 5.9 GHz Public Notice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Globalstar update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AOB </a:t>
            </a:r>
            <a:r>
              <a:rPr lang="en-US" altLang="en-US" dirty="0"/>
              <a:t>and </a:t>
            </a:r>
            <a:r>
              <a:rPr lang="en-US" altLang="en-US" dirty="0" smtClean="0"/>
              <a:t>Adjourn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June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10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 Policies and Procedures - </a:t>
            </a:r>
            <a:r>
              <a:rPr lang="en-US" sz="1800" u="sng" kern="1600" spc="-100" dirty="0">
                <a:hlinkClick r:id="rId5"/>
              </a:rPr>
              <a:t>http://</a:t>
            </a:r>
            <a:r>
              <a:rPr lang="en-US" sz="1800" u="sng" kern="1600" spc="-100" dirty="0" smtClean="0">
                <a:hlinkClick r:id="rId5"/>
              </a:rPr>
              <a:t>www.ieee802.org/devdocs.shtml</a:t>
            </a:r>
            <a:r>
              <a:rPr lang="en-US" sz="1800" u="sng" kern="1600" spc="-100" dirty="0" smtClean="0"/>
              <a:t> 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Officers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(HP Enterprise)</a:t>
            </a:r>
          </a:p>
          <a:p>
            <a:pPr lvl="1" eaLnBrk="1" hangingPunct="1">
              <a:defRPr/>
            </a:pPr>
            <a:r>
              <a:rPr lang="en-US" sz="1800" dirty="0" smtClean="0"/>
              <a:t>Vice-chair is Jay Holcomb (</a:t>
            </a:r>
            <a:r>
              <a:rPr lang="en-US" sz="1800" dirty="0" err="1" smtClean="0"/>
              <a:t>Itron</a:t>
            </a:r>
            <a:r>
              <a:rPr lang="en-US" sz="1800" dirty="0" smtClean="0"/>
              <a:t>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June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66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79425" y="1752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5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June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7965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/>
          <a:lstStyle/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err="1" smtClean="0"/>
              <a:t>Ofcom</a:t>
            </a:r>
            <a:r>
              <a:rPr lang="en-US" dirty="0" smtClean="0"/>
              <a:t> 5 GHz </a:t>
            </a:r>
            <a:r>
              <a:rPr lang="en-US" dirty="0" smtClean="0"/>
              <a:t>consultation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FCC 5.9 GHz Public </a:t>
            </a:r>
            <a:r>
              <a:rPr lang="en-US" dirty="0" smtClean="0"/>
              <a:t>Notice</a:t>
            </a:r>
            <a:endParaRPr lang="en-US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Globalstar update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00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Ofcom</a:t>
            </a:r>
            <a:r>
              <a:rPr lang="en-US" sz="4000" dirty="0" smtClean="0"/>
              <a:t> 5 GHz Consultation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9709" y="1735138"/>
            <a:ext cx="7585364" cy="4513262"/>
          </a:xfrm>
        </p:spPr>
        <p:txBody>
          <a:bodyPr/>
          <a:lstStyle/>
          <a:p>
            <a:r>
              <a:rPr lang="en-US" sz="1800" dirty="0" smtClean="0">
                <a:hlinkClick r:id="rId2"/>
              </a:rPr>
              <a:t>https://mentor.ieee.org/802.18/dcn/16/18-16-0032-00-0000-ofcom-5-ghz-consultation.pdf</a:t>
            </a:r>
            <a:r>
              <a:rPr lang="en-US" sz="1800" dirty="0" smtClean="0"/>
              <a:t> </a:t>
            </a:r>
          </a:p>
          <a:p>
            <a:r>
              <a:rPr lang="en-US" sz="2000" b="1" dirty="0" smtClean="0"/>
              <a:t>Opening more of the 5 GHz band</a:t>
            </a:r>
          </a:p>
          <a:p>
            <a:pPr lvl="1"/>
            <a:r>
              <a:rPr lang="en-US" sz="1800" dirty="0" smtClean="0"/>
              <a:t>Short term 5725-5850 MHz</a:t>
            </a:r>
          </a:p>
          <a:p>
            <a:pPr lvl="1"/>
            <a:r>
              <a:rPr lang="en-US" sz="1800" dirty="0" smtClean="0"/>
              <a:t>Medium term 5150-5350 changes</a:t>
            </a:r>
          </a:p>
          <a:p>
            <a:pPr lvl="1"/>
            <a:r>
              <a:rPr lang="en-US" sz="1800" dirty="0" smtClean="0"/>
              <a:t>Long term 5350-5470 MHz</a:t>
            </a:r>
          </a:p>
          <a:p>
            <a:r>
              <a:rPr lang="en-US" sz="2000" b="1" i="1" dirty="0" smtClean="0">
                <a:solidFill>
                  <a:srgbClr val="FF0000"/>
                </a:solidFill>
              </a:rPr>
              <a:t>This is the most important proceeding this year (at least)</a:t>
            </a:r>
          </a:p>
          <a:p>
            <a:r>
              <a:rPr lang="en-US" sz="2000" b="1" dirty="0" smtClean="0"/>
              <a:t>Deadline for comments: July 22, 2016</a:t>
            </a:r>
          </a:p>
          <a:p>
            <a:endParaRPr lang="en-US" b="1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34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</a:t>
            </a:r>
            <a:r>
              <a:rPr lang="en-US" dirty="0" err="1" smtClean="0"/>
              <a:t>Ofcom</a:t>
            </a:r>
            <a:r>
              <a:rPr lang="en-US" dirty="0" smtClean="0"/>
              <a:t> Consultation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Collection point</a:t>
            </a:r>
            <a:endParaRPr lang="en-US" alt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>
                <a:hlinkClick r:id="rId2"/>
              </a:rPr>
              <a:t>https://</a:t>
            </a:r>
            <a:r>
              <a:rPr lang="en-US" altLang="en-US" sz="1800" dirty="0" smtClean="0">
                <a:hlinkClick r:id="rId2"/>
              </a:rPr>
              <a:t>mentor.ieee.org/802.18/dcn/16/18-16-0036-01-0000-ofcom-5-gfhz-consultation-questions.ppt</a:t>
            </a:r>
            <a:endParaRPr lang="en-US" alt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Please </a:t>
            </a:r>
            <a:r>
              <a:rPr lang="en-US" sz="2000" dirty="0" smtClean="0"/>
              <a:t>review and help develop answers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i="1" dirty="0" smtClean="0">
                <a:solidFill>
                  <a:srgbClr val="FF0000"/>
                </a:solidFill>
              </a:rPr>
              <a:t>No submissions received so far!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24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1" indent="0"/>
            <a:r>
              <a:rPr lang="en-US" dirty="0"/>
              <a:t>FCC 5.9 GHz Public </a:t>
            </a:r>
            <a:r>
              <a:rPr lang="en-US" dirty="0" smtClean="0"/>
              <a:t>Notice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Testing for sharing efficacy in the 5.9 GHz band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293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Globalstar </a:t>
            </a:r>
            <a:r>
              <a:rPr lang="en-US" dirty="0" smtClean="0"/>
              <a:t>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From the Communications </a:t>
            </a:r>
            <a:r>
              <a:rPr lang="en-US" dirty="0"/>
              <a:t>Daily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x-none" dirty="0"/>
              <a:t>Globalstar TLPS Draft Order Faces Industry Criticism, Lacks Votes</a:t>
            </a:r>
            <a:r>
              <a:rPr lang="en-US" dirty="0"/>
              <a:t>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“</a:t>
            </a:r>
            <a:r>
              <a:rPr lang="x-none" dirty="0"/>
              <a:t>The draft order has been circulating for more than two</a:t>
            </a:r>
            <a:r>
              <a:rPr lang="en-US" dirty="0"/>
              <a:t> </a:t>
            </a:r>
            <a:r>
              <a:rPr lang="x-none" dirty="0"/>
              <a:t>weeks and has only Chairman Tom Wheeler’s vote</a:t>
            </a:r>
            <a:r>
              <a:rPr lang="en-US" dirty="0"/>
              <a:t>, with the remaining commissioners having yet to decide, informed sources told us Wednesday.”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47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8511</TotalTime>
  <Words>536</Words>
  <Application>Microsoft Office PowerPoint</Application>
  <PresentationFormat>On-screen Show (4:3)</PresentationFormat>
  <Paragraphs>97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 Unicode MS</vt:lpstr>
      <vt:lpstr>MS Gothic</vt:lpstr>
      <vt:lpstr>ＭＳ Ｐゴシック</vt:lpstr>
      <vt:lpstr>Arial</vt:lpstr>
      <vt:lpstr>Helvetica</vt:lpstr>
      <vt:lpstr>Monotype Sorts</vt:lpstr>
      <vt:lpstr>Times New Roman</vt:lpstr>
      <vt:lpstr>Wingdings</vt:lpstr>
      <vt:lpstr>Office Theme</vt:lpstr>
      <vt:lpstr>Document</vt:lpstr>
      <vt:lpstr>IEEE 802.18 RR-TAG Teleconference Plan and Agenda</vt:lpstr>
      <vt:lpstr>Agenda</vt:lpstr>
      <vt:lpstr>Administrative Items</vt:lpstr>
      <vt:lpstr>Other Guidelines for IEEE WG Meetings</vt:lpstr>
      <vt:lpstr>Discussion Items</vt:lpstr>
      <vt:lpstr>Ofcom 5 GHz Consultation</vt:lpstr>
      <vt:lpstr>Preparing Ofcom Consultation Answers</vt:lpstr>
      <vt:lpstr>FCC 5.9 GHz Public Notice</vt:lpstr>
      <vt:lpstr>Globalstar Update</vt:lpstr>
      <vt:lpstr>Any Other Business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71</cp:revision>
  <cp:lastPrinted>1601-01-01T00:00:00Z</cp:lastPrinted>
  <dcterms:created xsi:type="dcterms:W3CDTF">2016-03-03T14:54:45Z</dcterms:created>
  <dcterms:modified xsi:type="dcterms:W3CDTF">2016-06-03T19:48:16Z</dcterms:modified>
</cp:coreProperties>
</file>