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9" r:id="rId5"/>
    <p:sldId id="288" r:id="rId6"/>
    <p:sldId id="295" r:id="rId7"/>
    <p:sldId id="291" r:id="rId8"/>
    <p:sldId id="297" r:id="rId9"/>
    <p:sldId id="296" r:id="rId10"/>
    <p:sldId id="27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802.18-16/0040r1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1-0000-ofcom-5-gfhz-consultation-questions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2016-06-02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June 16</a:t>
            </a:r>
            <a:r>
              <a:rPr lang="en-US" b="0" baseline="30000" dirty="0" smtClean="0"/>
              <a:t>nd</a:t>
            </a:r>
            <a:r>
              <a:rPr lang="en-US" b="0" dirty="0" smtClean="0"/>
              <a:t> at 3:00pm 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Alliance meeting next week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Ofcom</a:t>
            </a:r>
            <a:r>
              <a:rPr lang="en-US" dirty="0" smtClean="0"/>
              <a:t> 5 GHz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FCC 5.9 GHz Public Notice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Globalstar update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Ofcom</a:t>
            </a:r>
            <a:r>
              <a:rPr lang="en-US" dirty="0" smtClean="0"/>
              <a:t> 5 GHz </a:t>
            </a:r>
            <a:r>
              <a:rPr lang="en-US" dirty="0" smtClean="0"/>
              <a:t>consultation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FCC 5.9 GHz Public </a:t>
            </a:r>
            <a:r>
              <a:rPr lang="en-US" dirty="0" smtClean="0"/>
              <a:t>Notice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Globalstar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https://mentor.ieee.org/802.18/dcn/16/18-16-0032-00-0000-ofcom-5-ghz-consultation.pdf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r>
              <a:rPr lang="en-US" sz="2000" b="1" dirty="0" smtClean="0"/>
              <a:t>Opening more of the 5 GHz band</a:t>
            </a:r>
          </a:p>
          <a:p>
            <a:pPr lvl="1"/>
            <a:r>
              <a:rPr lang="en-US" sz="1800" dirty="0" smtClean="0"/>
              <a:t>Short term 5725-5850 MHz</a:t>
            </a:r>
          </a:p>
          <a:p>
            <a:pPr lvl="1"/>
            <a:r>
              <a:rPr lang="en-US" sz="1800" dirty="0" smtClean="0"/>
              <a:t>Medium term 5150-5350 changes</a:t>
            </a:r>
          </a:p>
          <a:p>
            <a:pPr lvl="1"/>
            <a:r>
              <a:rPr lang="en-US" sz="1800" dirty="0" smtClean="0"/>
              <a:t>Long term 5350-5470 MHz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r>
              <a:rPr lang="en-US" sz="2000" b="1" dirty="0" smtClean="0"/>
              <a:t>Deadline for comments: July 22, 2016</a:t>
            </a:r>
          </a:p>
          <a:p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Collection point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mentor.ieee.org/802.18/dcn/16/18-16-0036-01-0000-ofcom-5-gfhz-consultation-questions.ppt</a:t>
            </a: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Please </a:t>
            </a:r>
            <a:r>
              <a:rPr lang="en-US" sz="2000" dirty="0" smtClean="0"/>
              <a:t>review and help develop answers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No submissions received so far!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US" dirty="0"/>
              <a:t>FCC 5.9 GHz Public </a:t>
            </a:r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Testing for sharing efficacy in the 5.9 GHz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9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Globalstar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From the Communications </a:t>
            </a:r>
            <a:r>
              <a:rPr lang="en-US" dirty="0"/>
              <a:t>Daily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x-none" dirty="0"/>
              <a:t>Globalstar TLPS Draft Order Faces Industry Criticism, Lacks Votes</a:t>
            </a:r>
            <a:r>
              <a:rPr lang="en-US" dirty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x-none" dirty="0"/>
              <a:t>The draft order has been circulating for more than two</a:t>
            </a:r>
            <a:r>
              <a:rPr lang="en-US" dirty="0"/>
              <a:t> </a:t>
            </a:r>
            <a:r>
              <a:rPr lang="x-none" dirty="0"/>
              <a:t>weeks and has only Chairman Tom Wheeler’s vote</a:t>
            </a:r>
            <a:r>
              <a:rPr lang="en-US" dirty="0"/>
              <a:t>, with the remaining commissioners having yet to decide, informed sources told us Wednesday.”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4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8511</TotalTime>
  <Words>536</Words>
  <Application>Microsoft Office PowerPoint</Application>
  <PresentationFormat>On-screen Show (4:3)</PresentationFormat>
  <Paragraphs>97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Ofcom 5 GHz Consultation</vt:lpstr>
      <vt:lpstr>Preparing Ofcom Consultation Answers</vt:lpstr>
      <vt:lpstr>FCC 5.9 GHz Public Notice</vt:lpstr>
      <vt:lpstr>Globalstar Update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71</cp:revision>
  <cp:lastPrinted>1601-01-01T00:00:00Z</cp:lastPrinted>
  <dcterms:created xsi:type="dcterms:W3CDTF">2016-03-03T14:54:45Z</dcterms:created>
  <dcterms:modified xsi:type="dcterms:W3CDTF">2016-06-03T19:48:16Z</dcterms:modified>
</cp:coreProperties>
</file>