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6" r:id="rId3"/>
    <p:sldId id="286" r:id="rId4"/>
    <p:sldId id="287" r:id="rId5"/>
    <p:sldId id="284" r:id="rId6"/>
    <p:sldId id="28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5" autoAdjust="0"/>
    <p:restoredTop sz="91052" autoAdjust="0"/>
  </p:normalViewPr>
  <p:slideViewPr>
    <p:cSldViewPr>
      <p:cViewPr varScale="1">
        <p:scale>
          <a:sx n="78" d="100"/>
          <a:sy n="78" d="100"/>
        </p:scale>
        <p:origin x="1694" y="1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6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802.18-16/0038r30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68fbbcb6f29e8990769ce3f65da2c7c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53039035##*01*" TargetMode="External"/><Relationship Id="rId4" Type="http://schemas.openxmlformats.org/officeDocument/2006/relationships/hyperlink" Target="tel:+1-646-992-2010,,*01*23353039035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66807740##*01*" TargetMode="External"/><Relationship Id="rId2" Type="http://schemas.openxmlformats.org/officeDocument/2006/relationships/hyperlink" Target="https://ieeesa.webex.com/ieeesa/j.php?MTID=m954c65eccaf80b044a07f72fa18ab72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66807740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866d4eb0c96428f6dadda50354c50ea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78089693%23%23*01*" TargetMode="External"/><Relationship Id="rId4" Type="http://schemas.openxmlformats.org/officeDocument/2006/relationships/hyperlink" Target="tel:%2B1-646-992-2010,,*01*23478089693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169609772ac07e37848e6a29a808e9a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65334606%23%23*01*" TargetMode="External"/><Relationship Id="rId4" Type="http://schemas.openxmlformats.org/officeDocument/2006/relationships/hyperlink" Target="tel:%2B1-646-992-2010,,*01*23465334606%23%23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6 February 2023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50038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Document" r:id="rId3" imgW="8284803" imgH="4492752" progId="Word.Document.8">
                  <p:embed/>
                </p:oleObj>
              </mc:Choice>
              <mc:Fallback>
                <p:oleObj name="Document" r:id="rId3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600200"/>
            <a:ext cx="7770813" cy="345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9 February 2023 </a:t>
            </a:r>
            <a:r>
              <a:rPr lang="en-US" sz="1800" b="0" dirty="0"/>
              <a:t>to </a:t>
            </a:r>
            <a:r>
              <a:rPr lang="en-US" sz="1800" b="0" dirty="0" smtClean="0"/>
              <a:t>25 May 2023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NOTE: Not applicable to the weeks of March 2023 plenary and May 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10 February 2023 to 26 May 2023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NOTE: Not applicable to the weeks of March 2023 plenary and May 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Slides 5 and 6:  RR-TAG mixed-mode meetings during the IEEE 802 </a:t>
            </a:r>
            <a:r>
              <a:rPr lang="en-US" sz="1800" b="0" dirty="0" smtClean="0"/>
              <a:t>March 2023 plenary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</a:t>
            </a:r>
            <a:r>
              <a:rPr lang="en-US" sz="1500" b="1" dirty="0" smtClean="0">
                <a:solidFill>
                  <a:srgbClr val="FF0000"/>
                </a:solidFill>
              </a:rPr>
              <a:t>A </a:t>
            </a:r>
            <a:r>
              <a:rPr lang="en-US" sz="1500" b="1" dirty="0">
                <a:solidFill>
                  <a:srgbClr val="FF0000"/>
                </a:solidFill>
              </a:rPr>
              <a:t>registration fee is required for these two </a:t>
            </a:r>
            <a:r>
              <a:rPr lang="en-US" sz="1500" b="1" dirty="0" smtClean="0">
                <a:solidFill>
                  <a:srgbClr val="FF0000"/>
                </a:solidFill>
              </a:rPr>
              <a:t>meetings</a:t>
            </a:r>
            <a:endParaRPr lang="en-US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9 February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25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02/09/2023 </a:t>
            </a:r>
            <a:r>
              <a:rPr lang="en-US" sz="1400" b="0" dirty="0"/>
              <a:t>until </a:t>
            </a:r>
            <a:r>
              <a:rPr lang="en-US" sz="1400" b="0" dirty="0" smtClean="0"/>
              <a:t>05/25/2023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weeks of the March 2023 plenary and May 2023 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ieeesa.webex.com/ieeesa/j.php?MTID=m68fbbcb6f29e8990769ce3f65da2c7cf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2335 </a:t>
            </a:r>
            <a:r>
              <a:rPr lang="en-US" sz="1400" b="0" dirty="0"/>
              <a:t>303 9035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Weekly-2023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+1-646-992-2010,,23353039035##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+1-213-306-3065,,23353039035##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10 February 2023 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26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02/10/2023 </a:t>
            </a:r>
            <a:r>
              <a:rPr lang="en-US" sz="1400" b="0" dirty="0"/>
              <a:t>until </a:t>
            </a:r>
            <a:r>
              <a:rPr lang="en-US" sz="1400" b="0" dirty="0" smtClean="0"/>
              <a:t>05/26/2023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to the weeks of the March 2023 plenary and May 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ieeesa.webex.com/ieeesa/j.php?MTID=m954c65eccaf80b044a07f72fa18ab724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2336 </a:t>
            </a:r>
            <a:r>
              <a:rPr lang="en-US" sz="1400" b="0" dirty="0"/>
              <a:t>680 7740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+1-646-992-2010,,23366807740##</a:t>
            </a:r>
            <a:r>
              <a:rPr lang="en-US" sz="1400" b="0" dirty="0" smtClean="0"/>
              <a:t> 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+1-213-306-3065,,23366807740##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March 2023 plenary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14 March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ieeesa.webex.com/ieeesa/j.php?MTID=m866d4eb0c96428f6dadda50354c50ea6</a:t>
            </a:r>
            <a:r>
              <a:rPr lang="en-US" sz="1400" b="0" dirty="0" smtClean="0"/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number (access code): </a:t>
            </a:r>
            <a:r>
              <a:rPr lang="en-US" sz="1400" b="0" dirty="0" smtClean="0"/>
              <a:t>2347 808 </a:t>
            </a:r>
            <a:r>
              <a:rPr lang="en-US" sz="1400" b="0" dirty="0"/>
              <a:t>9693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</a:t>
            </a:r>
            <a:r>
              <a:rPr lang="en-US" sz="1400" b="0" dirty="0">
                <a:solidFill>
                  <a:schemeClr val="tx1"/>
                </a:solidFill>
              </a:rPr>
              <a:t>password: </a:t>
            </a:r>
            <a:r>
              <a:rPr lang="en-US" sz="1400" b="0" dirty="0" smtClean="0"/>
              <a:t>REG-fee-</a:t>
            </a:r>
            <a:r>
              <a:rPr lang="en-US" sz="1400" b="0" dirty="0" err="1" smtClean="0"/>
              <a:t>req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>
                <a:latin typeface="Times New Roman" pitchFamily="16" charset="0"/>
                <a:hlinkClick r:id="rId4"/>
              </a:rPr>
              <a:t>+1-646-992-2010,,23478089693</a:t>
            </a:r>
            <a:r>
              <a:rPr lang="en-US" sz="1400" b="0" kern="1200" dirty="0" smtClean="0">
                <a:latin typeface="Times New Roman" pitchFamily="16" charset="0"/>
                <a:hlinkClick r:id="rId4"/>
              </a:rPr>
              <a:t>##</a:t>
            </a:r>
            <a:r>
              <a:rPr lang="en-US" sz="140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>
                <a:latin typeface="Times New Roman" pitchFamily="16" charset="0"/>
                <a:hlinkClick r:id="rId5"/>
              </a:rPr>
              <a:t>+1-213-306-3065,,23478089693</a:t>
            </a:r>
            <a:r>
              <a:rPr lang="en-US" sz="1400" b="0" kern="1200" dirty="0" smtClean="0">
                <a:latin typeface="Times New Roman" pitchFamily="16" charset="0"/>
                <a:hlinkClick r:id="rId5"/>
              </a:rPr>
              <a:t>##</a:t>
            </a:r>
            <a:r>
              <a:rPr lang="en-US" sz="140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February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March 2023 plenary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16 March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ieeesa.webex.com/ieeesa/j.php?MTID=m169609772ac07e37848e6a29a808e9a9</a:t>
            </a:r>
            <a:r>
              <a:rPr lang="en-US" sz="1400" b="0" dirty="0" smtClean="0"/>
              <a:t> </a:t>
            </a:r>
            <a:r>
              <a:rPr lang="en-US" sz="1400" b="0" dirty="0" smtClean="0"/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2346 </a:t>
            </a:r>
            <a:r>
              <a:rPr lang="en-US" sz="1400" b="0" dirty="0"/>
              <a:t>533 4606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REG-fee-</a:t>
            </a:r>
            <a:r>
              <a:rPr lang="en-US" sz="1400" b="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req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>
                <a:latin typeface="Times New Roman" pitchFamily="16" charset="0"/>
                <a:hlinkClick r:id="rId4"/>
              </a:rPr>
              <a:t>+1-646-992-2010,,23465334606</a:t>
            </a:r>
            <a:r>
              <a:rPr lang="en-US" sz="1400" b="0" kern="1200" dirty="0" smtClean="0">
                <a:latin typeface="Times New Roman" pitchFamily="16" charset="0"/>
                <a:hlinkClick r:id="rId4"/>
              </a:rPr>
              <a:t>##</a:t>
            </a:r>
            <a:r>
              <a:rPr lang="en-US" sz="140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>
                <a:latin typeface="Times New Roman" pitchFamily="16" charset="0"/>
                <a:hlinkClick r:id="rId5"/>
              </a:rPr>
              <a:t>+1-213-306-3065,,23465334606</a:t>
            </a:r>
            <a:r>
              <a:rPr lang="en-US" sz="1400" b="0" kern="1200" dirty="0" smtClean="0">
                <a:latin typeface="Times New Roman" pitchFamily="16" charset="0"/>
                <a:hlinkClick r:id="rId5"/>
              </a:rPr>
              <a:t>##</a:t>
            </a:r>
            <a:r>
              <a:rPr lang="en-US" sz="140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941</TotalTime>
  <Words>350</Words>
  <Application>Microsoft Office PowerPoint</Application>
  <PresentationFormat>On-screen Show (4:3)</PresentationFormat>
  <Paragraphs>120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9 February 2023 to 25 May 2023</vt:lpstr>
      <vt:lpstr>RR-TAG ISUS ad-hoc weekly calls  – 10 February 2023 to 26 May 2023</vt:lpstr>
      <vt:lpstr>RR-TAG March 2023 plenary – TUE AM2, 14 March 2023</vt:lpstr>
      <vt:lpstr>RR-TAG March 2023 plenary – THU AM1, 16 March 2023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18-16-0038-30-0000</cp:keywords>
  <cp:lastModifiedBy>Edward Au</cp:lastModifiedBy>
  <cp:revision>193</cp:revision>
  <cp:lastPrinted>1601-01-01T00:00:00Z</cp:lastPrinted>
  <dcterms:created xsi:type="dcterms:W3CDTF">2016-03-03T14:54:45Z</dcterms:created>
  <dcterms:modified xsi:type="dcterms:W3CDTF">2023-02-06T08:59:52Z</dcterms:modified>
</cp:coreProperties>
</file>