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6" r:id="rId3"/>
    <p:sldId id="282" r:id="rId4"/>
    <p:sldId id="283" r:id="rId5"/>
    <p:sldId id="27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f8ca5205632d087263b21030519bd0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14740611##*01*" TargetMode="External"/><Relationship Id="rId4" Type="http://schemas.openxmlformats.org/officeDocument/2006/relationships/hyperlink" Target="tel:+1-646-992-2010,,*01*23314740611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18 November </a:t>
            </a:r>
            <a:r>
              <a:rPr lang="en-GB" sz="2000" b="0" kern="0" dirty="0" smtClean="0"/>
              <a:t>2022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50038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3" imgW="8284803" imgH="4492752" progId="Word.Document.8">
                  <p:embed/>
                </p:oleObj>
              </mc:Choice>
              <mc:Fallback>
                <p:oleObj name="Document" r:id="rId3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600200"/>
            <a:ext cx="7770813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28 November 2022 to </a:t>
            </a:r>
            <a:r>
              <a:rPr lang="en-US" sz="1800" b="0" dirty="0"/>
              <a:t>23 January </a:t>
            </a:r>
            <a:r>
              <a:rPr lang="en-US" sz="1800" b="0" dirty="0" smtClean="0"/>
              <a:t>2023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4: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24 November 2022 </a:t>
            </a:r>
            <a:r>
              <a:rPr lang="en-US" sz="1800" b="0" dirty="0"/>
              <a:t>to </a:t>
            </a:r>
            <a:r>
              <a:rPr lang="en-US" sz="1800" b="0" dirty="0" smtClean="0"/>
              <a:t>12 January 2023</a:t>
            </a:r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28 November 2022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11/28/2022 </a:t>
            </a:r>
            <a:r>
              <a:rPr lang="en-US" sz="1400" b="0" dirty="0"/>
              <a:t>until </a:t>
            </a:r>
            <a:r>
              <a:rPr lang="en-US" sz="1400" b="0" dirty="0" smtClean="0"/>
              <a:t>01/09/2023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 December 2022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12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12/01/2022 </a:t>
            </a:r>
            <a:r>
              <a:rPr lang="en-US" sz="1400" b="0" dirty="0"/>
              <a:t>until </a:t>
            </a:r>
            <a:r>
              <a:rPr lang="en-US" sz="1400" b="0" dirty="0" smtClean="0"/>
              <a:t>01/12/2023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https://ieeesa.webex.com/ieeesa/j.php?MTID=mf8ca5205632d087263b21030519bd037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2331 474 0611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RR-TAG-weekly-3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smtClean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847</TotalTime>
  <Words>209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ISUS ad-hoc weekly calls  – 28 November 2022 to 23 January 2023</vt:lpstr>
      <vt:lpstr>RR-TAG weekly calls  – 1 December 2022 to 12 January 2023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18-16-0038-28-0000</cp:keywords>
  <cp:lastModifiedBy>Edward Au</cp:lastModifiedBy>
  <cp:revision>169</cp:revision>
  <cp:lastPrinted>1601-01-01T00:00:00Z</cp:lastPrinted>
  <dcterms:created xsi:type="dcterms:W3CDTF">2016-03-03T14:54:45Z</dcterms:created>
  <dcterms:modified xsi:type="dcterms:W3CDTF">2022-11-18T00:03:26Z</dcterms:modified>
</cp:coreProperties>
</file>