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6" r:id="rId3"/>
    <p:sldId id="277" r:id="rId4"/>
    <p:sldId id="280" r:id="rId5"/>
    <p:sldId id="281" r:id="rId6"/>
    <p:sldId id="278" r:id="rId7"/>
    <p:sldId id="279" r:id="rId8"/>
    <p:sldId id="275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471664844##*01*" TargetMode="External"/><Relationship Id="rId2" Type="http://schemas.openxmlformats.org/officeDocument/2006/relationships/hyperlink" Target="https://ieeesa.webex.com/ieeesa/j.php?MTID=mda3e3882a399fa30c3780ec278c8868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471664844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40773226##*01*" TargetMode="External"/><Relationship Id="rId2" Type="http://schemas.openxmlformats.org/officeDocument/2006/relationships/hyperlink" Target="https://ieeesa.webex.com/ieeesa/j.php?MTID=mc42e8c0d6b5295f1aad7305846aad2c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40773226##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98132465##*01*" TargetMode="External"/><Relationship Id="rId2" Type="http://schemas.openxmlformats.org/officeDocument/2006/relationships/hyperlink" Target="https://ieeesa.webex.com/ieeesa/j.php?MTID=m2dd3dbb29da70a53b7ed9fbc0037b0f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98132465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4 August 2022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55443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3" imgW="8284803" imgH="4485542" progId="Word.Document.8">
                  <p:embed/>
                </p:oleObj>
              </mc:Choice>
              <mc:Fallback>
                <p:oleObj name="Document" r:id="rId3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0813" cy="417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Weekly </a:t>
            </a:r>
            <a:r>
              <a:rPr lang="en-US" sz="1800" b="0" dirty="0"/>
              <a:t>RR-TAG teleconference calls from </a:t>
            </a:r>
            <a:r>
              <a:rPr lang="en-US" sz="1800" b="0" dirty="0" smtClean="0"/>
              <a:t>11 August </a:t>
            </a:r>
            <a:r>
              <a:rPr lang="en-US" sz="1800" b="0" dirty="0"/>
              <a:t>to </a:t>
            </a:r>
            <a:r>
              <a:rPr lang="en-US" sz="1800" b="0" dirty="0" smtClean="0"/>
              <a:t>8 </a:t>
            </a:r>
            <a:r>
              <a:rPr lang="en-US" sz="1800" b="0" dirty="0"/>
              <a:t>September </a:t>
            </a:r>
            <a:r>
              <a:rPr lang="en-US" sz="1800" b="0" dirty="0" smtClean="0"/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4 and 5:  </a:t>
            </a:r>
            <a:r>
              <a:rPr lang="en-US" sz="1800" b="0" dirty="0" smtClean="0"/>
              <a:t>RR-TAG mixed-mode </a:t>
            </a:r>
            <a:r>
              <a:rPr lang="en-US" sz="1800" b="0" dirty="0" smtClean="0"/>
              <a:t>meetings </a:t>
            </a:r>
            <a:r>
              <a:rPr lang="en-US" sz="1800" b="0" dirty="0" smtClean="0"/>
              <a:t>during the IEEE 802 2022 September wireless interim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NOTE: a registration fee is required for these two calls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</a:t>
            </a:r>
            <a:r>
              <a:rPr lang="en-US" sz="1800" b="0" dirty="0" smtClean="0"/>
              <a:t>6: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22 September </a:t>
            </a:r>
            <a:r>
              <a:rPr lang="en-US" sz="1800" b="0" dirty="0"/>
              <a:t>to </a:t>
            </a:r>
            <a:r>
              <a:rPr lang="en-US" sz="1800" b="0" dirty="0" smtClean="0"/>
              <a:t>10 November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7:  </a:t>
            </a:r>
            <a:r>
              <a:rPr lang="en-US" sz="1800" b="0" dirty="0"/>
              <a:t>Weekly </a:t>
            </a:r>
            <a:r>
              <a:rPr lang="en-US" sz="1800" b="0" dirty="0" smtClean="0"/>
              <a:t>RR-TAG IEEE Statement Update on Spectrum (ISUS) ad-hoc </a:t>
            </a:r>
            <a:r>
              <a:rPr lang="en-US" sz="1800" b="0" dirty="0"/>
              <a:t>teleconference calls from 8</a:t>
            </a:r>
            <a:r>
              <a:rPr lang="en-US" sz="1800" b="0" dirty="0" smtClean="0"/>
              <a:t> August 2022 </a:t>
            </a:r>
            <a:r>
              <a:rPr lang="en-US" sz="1800" b="0" dirty="0"/>
              <a:t>to </a:t>
            </a:r>
            <a:r>
              <a:rPr lang="en-US" sz="1800" b="0" dirty="0" smtClean="0"/>
              <a:t>23 January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8:  Joint 802.18 and 802.19 Frequency Table ad-hoc calls on t</a:t>
            </a:r>
            <a:r>
              <a:rPr lang="en-US" sz="1800" b="0" kern="1200" dirty="0" smtClean="0">
                <a:latin typeface="Times New Roman" pitchFamily="16" charset="0"/>
              </a:rPr>
              <a:t>he </a:t>
            </a:r>
            <a:r>
              <a:rPr lang="en-US" sz="1800" b="0" kern="1200" dirty="0">
                <a:latin typeface="Times New Roman" pitchFamily="16" charset="0"/>
              </a:rPr>
              <a:t>fourth Tuesday of every month </a:t>
            </a:r>
            <a:r>
              <a:rPr lang="en-US" sz="1800" b="0" kern="1200" dirty="0" smtClean="0">
                <a:latin typeface="Times New Roman" pitchFamily="16" charset="0"/>
              </a:rPr>
              <a:t>from August 2022 to December 2022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11 August to 8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8/11/2022 </a:t>
            </a:r>
            <a:r>
              <a:rPr lang="en-US" sz="1400" b="0" dirty="0"/>
              <a:t>until </a:t>
            </a:r>
            <a:r>
              <a:rPr lang="en-US" sz="1400" b="0" dirty="0" smtClean="0"/>
              <a:t>9/8/2022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September wireless interim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13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  <a:endParaRPr lang="en-US" sz="1400" dirty="0">
              <a:solidFill>
                <a:srgbClr val="FF0000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ieeesa.webex.com/ieeesa/j.php?MTID=mda3e3882a399fa30c3780ec278c88687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2347 166 4844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/>
              <a:t>Reg</a:t>
            </a:r>
            <a:r>
              <a:rPr lang="en-US" sz="1400" b="0" dirty="0" smtClean="0"/>
              <a:t>-fee-required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</a:t>
            </a:r>
            <a:r>
              <a:rPr lang="en-US" sz="1400" b="0" dirty="0" smtClean="0">
                <a:hlinkClick r:id="rId3"/>
              </a:rPr>
              <a:t>23471664844##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</a:t>
            </a:r>
            <a:r>
              <a:rPr lang="en-US" sz="1400" b="0" dirty="0" smtClean="0">
                <a:hlinkClick r:id="rId4"/>
              </a:rPr>
              <a:t>23471664844##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September wireless interim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15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ieeesa.webex.com/ieeesa/j.php?MTID=mc42e8c0d6b5295f1aad7305846aad2cd</a:t>
            </a:r>
            <a:r>
              <a:rPr lang="en-US" sz="1400" b="0" dirty="0" smtClean="0"/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2334 077 3226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/>
              <a:t>Reg</a:t>
            </a:r>
            <a:r>
              <a:rPr lang="en-US" sz="1400" b="0" dirty="0" smtClean="0"/>
              <a:t>-fee-required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</a:t>
            </a:r>
            <a:r>
              <a:rPr lang="en-US" sz="1400" b="0" dirty="0" smtClean="0">
                <a:hlinkClick r:id="rId3"/>
              </a:rPr>
              <a:t>23340773226##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</a:t>
            </a:r>
            <a:r>
              <a:rPr lang="en-US" sz="1400" b="0" dirty="0" smtClean="0">
                <a:hlinkClick r:id="rId4"/>
              </a:rPr>
              <a:t>23340773226##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22 September to 10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9/22/2022 </a:t>
            </a:r>
            <a:r>
              <a:rPr lang="en-US" sz="1400" b="0" dirty="0"/>
              <a:t>until </a:t>
            </a:r>
            <a:r>
              <a:rPr lang="en-US" sz="1400" b="0" dirty="0" smtClean="0"/>
              <a:t>11/10/2022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ieeesa.webex.com/ieeesa/j.php?MTID=m2dd3dbb29da70a53b7ed9fbc0037b0f8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2359 813 2465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RR-TAG-weekly-2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+1-646-992-2010,,23598132465##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+1-213-306-3065,,23598132465##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8 August 2022 to 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8/8/2022 </a:t>
            </a:r>
            <a:r>
              <a:rPr lang="en-US" sz="1400" b="0" dirty="0"/>
              <a:t>until </a:t>
            </a:r>
            <a:r>
              <a:rPr lang="en-US" sz="1400" b="0" dirty="0" smtClean="0"/>
              <a:t>01/23/2023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993774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</a:t>
            </a:r>
            <a:r>
              <a:rPr lang="en-US" dirty="0">
                <a:latin typeface="Times New Roman" charset="0"/>
              </a:rPr>
              <a:t>Table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Monthly call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56538" cy="4038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</a:t>
            </a:r>
            <a:r>
              <a:rPr lang="en-US" sz="1400" b="0" kern="1200" dirty="0" smtClean="0">
                <a:latin typeface="Times New Roman" pitchFamily="16" charset="0"/>
              </a:rPr>
              <a:t>August 23, </a:t>
            </a:r>
            <a:r>
              <a:rPr lang="en-US" sz="1400" b="0" kern="1200" dirty="0">
                <a:latin typeface="Times New Roman" pitchFamily="16" charset="0"/>
              </a:rPr>
              <a:t>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794</TotalTime>
  <Words>434</Words>
  <Application>Microsoft Office PowerPoint</Application>
  <PresentationFormat>On-screen Show (4:3)</PresentationFormat>
  <Paragraphs>151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11 August to 8 September 2022</vt:lpstr>
      <vt:lpstr>RR-TAG 2022 September wireless interim – TUE AM2, 13 September 2022</vt:lpstr>
      <vt:lpstr>RR-TAG 2022 September wireless interim – THU AM1, 15 September 2022</vt:lpstr>
      <vt:lpstr>RR-TAG weekly calls  – 22 September to 10 November 2022</vt:lpstr>
      <vt:lpstr>RR-TAG ISUS ad-hoc weekly calls  – 8 August 2022 to 23 January 2023</vt:lpstr>
      <vt:lpstr>Joint 18/19 ad-hoc on Frequency Table – Monthly call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18-16-0038-24-0000</cp:keywords>
  <cp:lastModifiedBy>Edward Au</cp:lastModifiedBy>
  <cp:revision>149</cp:revision>
  <cp:lastPrinted>1601-01-01T00:00:00Z</cp:lastPrinted>
  <dcterms:created xsi:type="dcterms:W3CDTF">2016-03-03T14:54:45Z</dcterms:created>
  <dcterms:modified xsi:type="dcterms:W3CDTF">2022-08-04T17:05:32Z</dcterms:modified>
</cp:coreProperties>
</file>