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76" r:id="rId3"/>
    <p:sldId id="277" r:id="rId4"/>
    <p:sldId id="278" r:id="rId5"/>
    <p:sldId id="279" r:id="rId6"/>
    <p:sldId id="275" r:id="rId7"/>
    <p:sldId id="27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86463303##*01*" TargetMode="External"/><Relationship Id="rId2" Type="http://schemas.openxmlformats.org/officeDocument/2006/relationships/hyperlink" Target="https://ieeesa.webex.com/ieeesa/j.php?MTID=m26c23a4b9ba5ccb1f68348f9562860c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86463303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98132465##*01*" TargetMode="External"/><Relationship Id="rId2" Type="http://schemas.openxmlformats.org/officeDocument/2006/relationships/hyperlink" Target="https://ieeesa.webex.com/ieeesa/j.php?MTID=m2dd3dbb29da70a53b7ed9fbc0037b0f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98132465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84321027##*01*" TargetMode="External"/><Relationship Id="rId2" Type="http://schemas.openxmlformats.org/officeDocument/2006/relationships/hyperlink" Target="https://ieeesa.webex.com/ieeesa/j.php?MTID=mf9563fbcb7916d8f12293514ac3efd2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84321027##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74760501##*01*" TargetMode="External"/><Relationship Id="rId4" Type="http://schemas.openxmlformats.org/officeDocument/2006/relationships/hyperlink" Target="tel:+1-646-992-2010,,*01*23374760501##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18 </a:t>
            </a:r>
            <a:r>
              <a:rPr lang="en-GB" sz="2000" b="0" kern="0" dirty="0" smtClean="0"/>
              <a:t>July 2022</a:t>
            </a:r>
            <a:endParaRPr lang="en-GB" sz="2000" b="0" kern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157665"/>
              </p:ext>
            </p:extLst>
          </p:nvPr>
        </p:nvGraphicFramePr>
        <p:xfrm>
          <a:off x="533400" y="2632869"/>
          <a:ext cx="8610599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3" imgW="8255656" imgH="2794721" progId="Word.Document.8">
                  <p:embed/>
                </p:oleObj>
              </mc:Choice>
              <mc:Fallback>
                <p:oleObj name="Document" r:id="rId3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32869"/>
                        <a:ext cx="8610599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600200"/>
            <a:ext cx="7770813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Weekly </a:t>
            </a:r>
            <a:r>
              <a:rPr lang="en-US" sz="1800" b="0" dirty="0"/>
              <a:t>RR-TAG teleconference calls from </a:t>
            </a:r>
            <a:r>
              <a:rPr lang="en-US" sz="1800" b="0" dirty="0" smtClean="0"/>
              <a:t>21 July </a:t>
            </a:r>
            <a:r>
              <a:rPr lang="en-US" sz="1800" b="0" dirty="0"/>
              <a:t>to </a:t>
            </a:r>
            <a:r>
              <a:rPr lang="en-US" sz="1800" b="0" dirty="0" smtClean="0"/>
              <a:t>8 </a:t>
            </a:r>
            <a:r>
              <a:rPr lang="en-US" sz="1800" b="0" dirty="0"/>
              <a:t>September </a:t>
            </a:r>
            <a:r>
              <a:rPr lang="en-US" sz="1800" b="0" dirty="0" smtClean="0"/>
              <a:t>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22 September </a:t>
            </a:r>
            <a:r>
              <a:rPr lang="en-US" sz="1800" b="0" dirty="0"/>
              <a:t>to </a:t>
            </a:r>
            <a:r>
              <a:rPr lang="en-US" sz="1800" b="0" dirty="0" smtClean="0"/>
              <a:t>10 November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5:  </a:t>
            </a:r>
            <a:r>
              <a:rPr lang="en-US" sz="1800" b="0" dirty="0"/>
              <a:t>Weekly </a:t>
            </a:r>
            <a:r>
              <a:rPr lang="en-US" sz="1800" b="0" dirty="0" smtClean="0"/>
              <a:t>RR-TAG IEEE Statement Update on Spectrum (ISUS) ad-hoc </a:t>
            </a:r>
            <a:r>
              <a:rPr lang="en-US" sz="1800" b="0" dirty="0"/>
              <a:t>teleconference calls from </a:t>
            </a:r>
            <a:r>
              <a:rPr lang="en-US" sz="1800" b="0" dirty="0" smtClean="0"/>
              <a:t>25 July 2022 </a:t>
            </a:r>
            <a:r>
              <a:rPr lang="en-US" sz="1800" b="0" dirty="0"/>
              <a:t>to </a:t>
            </a:r>
            <a:r>
              <a:rPr lang="en-US" sz="1800" b="0" dirty="0" smtClean="0"/>
              <a:t>23 January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</a:t>
            </a:r>
            <a:r>
              <a:rPr lang="en-US" sz="1800" b="0" dirty="0"/>
              <a:t>6</a:t>
            </a:r>
            <a:r>
              <a:rPr lang="en-US" sz="1800" b="0" dirty="0" smtClean="0"/>
              <a:t>:  Joint 802.18 and 802.19 Frequency Table ad-hoc calls on t</a:t>
            </a:r>
            <a:r>
              <a:rPr lang="en-US" sz="1800" b="0" kern="1200" dirty="0" smtClean="0">
                <a:latin typeface="Times New Roman" pitchFamily="16" charset="0"/>
              </a:rPr>
              <a:t>he </a:t>
            </a:r>
            <a:r>
              <a:rPr lang="en-US" sz="1800" b="0" kern="1200" dirty="0">
                <a:latin typeface="Times New Roman" pitchFamily="16" charset="0"/>
              </a:rPr>
              <a:t>fourth Tuesday of every month </a:t>
            </a:r>
            <a:r>
              <a:rPr lang="en-US" sz="1800" b="0" kern="1200" dirty="0" smtClean="0">
                <a:latin typeface="Times New Roman" pitchFamily="16" charset="0"/>
              </a:rPr>
              <a:t>from July 2022 to December 2022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21 July to 8 September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7/21/2022 </a:t>
            </a:r>
            <a:r>
              <a:rPr lang="en-US" sz="1400" b="0" dirty="0"/>
              <a:t>until </a:t>
            </a:r>
            <a:r>
              <a:rPr lang="en-US" sz="1400" b="0" dirty="0" smtClean="0"/>
              <a:t>9/8/2022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ieeesa.webex.com/ieeesa/j.php?MTID=m26c23a4b9ba5ccb1f68348f9562860c8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/>
              <a:t>2338 646 3303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/>
              <a:t>RR-TAG-weekly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+1-646-992-2010,,23386463303##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+1-213-306-3065,,23386463303##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22 September to 10 November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9/22/2022 </a:t>
            </a:r>
            <a:r>
              <a:rPr lang="en-US" sz="1400" b="0" dirty="0"/>
              <a:t>until </a:t>
            </a:r>
            <a:r>
              <a:rPr lang="en-US" sz="1400" b="0" dirty="0" smtClean="0"/>
              <a:t>11/10/2022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ieeesa.webex.com/ieeesa/j.php?MTID=m2dd3dbb29da70a53b7ed9fbc0037b0f8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2359 813 2465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RR-TAG-weekly-2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+1-646-992-2010,,23598132465##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+1-213-306-3065,,23598132465##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9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25 July 2022 to 23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7/25/2022 </a:t>
            </a:r>
            <a:r>
              <a:rPr lang="en-US" sz="1400" b="0" dirty="0"/>
              <a:t>until </a:t>
            </a:r>
            <a:r>
              <a:rPr lang="en-US" sz="1400" b="0" dirty="0" smtClean="0"/>
              <a:t>01/23/2023 </a:t>
            </a:r>
            <a:r>
              <a:rPr lang="en-US" sz="1400" b="0" dirty="0"/>
              <a:t>from </a:t>
            </a:r>
            <a:r>
              <a:rPr lang="en-US" sz="1400" b="0" dirty="0" smtClean="0"/>
              <a:t>11:00 AM </a:t>
            </a:r>
            <a:r>
              <a:rPr lang="en-US" sz="1400" b="0" dirty="0"/>
              <a:t>to </a:t>
            </a:r>
            <a:r>
              <a:rPr lang="en-US" sz="1400" b="0" dirty="0" smtClean="0"/>
              <a:t>12:00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ieeesa.webex.com/ieeesa/j.php?MTID=mf9563fbcb7916d8f12293514ac3efd25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2358 432 1027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+1-646-992-2010,,23584321027##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+1-213-306-3065,,23584321027##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993774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Joint 18/19 ad-hoc on Frequency </a:t>
            </a:r>
            <a:r>
              <a:rPr lang="en-US" dirty="0">
                <a:latin typeface="Times New Roman" charset="0"/>
              </a:rPr>
              <a:t>Table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Monthly call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56538" cy="4038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 smtClean="0">
                <a:latin typeface="Times New Roman" pitchFamily="16" charset="0"/>
              </a:rPr>
              <a:t>Occurs </a:t>
            </a:r>
            <a:r>
              <a:rPr lang="en-US" sz="1400" b="0" kern="1200" dirty="0">
                <a:latin typeface="Times New Roman" pitchFamily="16" charset="0"/>
              </a:rPr>
              <a:t>the fourth Tuesday of every month effective Tuesday, </a:t>
            </a:r>
            <a:r>
              <a:rPr lang="en-US" sz="1400" b="0" kern="1200" dirty="0" smtClean="0">
                <a:latin typeface="Times New Roman" pitchFamily="16" charset="0"/>
              </a:rPr>
              <a:t>July </a:t>
            </a:r>
            <a:r>
              <a:rPr lang="en-US" sz="1400" b="0" kern="1200" dirty="0">
                <a:latin typeface="Times New Roman" pitchFamily="16" charset="0"/>
              </a:rPr>
              <a:t>26, 2022 until Tuesday, December 27, 2022 from 3:00 PM to 4:00 PM, (UTC-04:00) Eastern Time (US &amp; Canada)3:00 PM  |  (UTC-04:00) Eastern Time (US &amp; Canada)  |  1 </a:t>
            </a:r>
            <a:r>
              <a:rPr lang="en-US" sz="1400" b="0" kern="1200" dirty="0" err="1">
                <a:latin typeface="Times New Roman" pitchFamily="16" charset="0"/>
              </a:rPr>
              <a:t>hr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by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number (access code): 2337 476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Joint-</a:t>
            </a:r>
            <a:r>
              <a:rPr lang="en-US" sz="1400" b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join from a mobile device (attendees only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1-646-992-2010,,23374760501##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(New York City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1-213-306-3065,,23374760501##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775</TotalTime>
  <Words>357</Words>
  <Application>Microsoft Office PowerPoint</Application>
  <PresentationFormat>On-screen Show (4:3)</PresentationFormat>
  <Paragraphs>107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21 July to 8 September 2022</vt:lpstr>
      <vt:lpstr>RR-TAG weekly calls  – 22 September to 10 November 2022</vt:lpstr>
      <vt:lpstr>RR-TAG ISUS ad-hoc weekly calls  – 25 July 2022 to 23 January 2023</vt:lpstr>
      <vt:lpstr>Joint 18/19 ad-hoc on Frequency Table – Monthly call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18-16-0038-24-0000</cp:keywords>
  <cp:lastModifiedBy>Edward Au</cp:lastModifiedBy>
  <cp:revision>139</cp:revision>
  <cp:lastPrinted>1601-01-01T00:00:00Z</cp:lastPrinted>
  <dcterms:created xsi:type="dcterms:W3CDTF">2016-03-03T14:54:45Z</dcterms:created>
  <dcterms:modified xsi:type="dcterms:W3CDTF">2022-07-18T19:50:53Z</dcterms:modified>
</cp:coreProperties>
</file>