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2" r:id="rId2"/>
    <p:sldId id="270" r:id="rId3"/>
    <p:sldId id="271"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85" autoAdjust="0"/>
    <p:restoredTop sz="96274" autoAdjust="0"/>
  </p:normalViewPr>
  <p:slideViewPr>
    <p:cSldViewPr>
      <p:cViewPr>
        <p:scale>
          <a:sx n="100" d="100"/>
          <a:sy n="100" d="100"/>
        </p:scale>
        <p:origin x="990" y="24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comb, Jay" userId="aee8fcb3-73df-479f-8979-0e12987586b3" providerId="ADAL" clId="{44020275-60E8-4C4B-A89B-30BD6EE28A65}"/>
    <pc:docChg chg="undo modSld delMainMaster modMainMaster">
      <pc:chgData name="Holcomb, Jay" userId="aee8fcb3-73df-479f-8979-0e12987586b3" providerId="ADAL" clId="{44020275-60E8-4C4B-A89B-30BD6EE28A65}" dt="2018-01-12T15:05:23.680" v="104"/>
      <pc:docMkLst>
        <pc:docMk/>
      </pc:docMkLst>
      <pc:sldChg chg="modSp">
        <pc:chgData name="Holcomb, Jay" userId="aee8fcb3-73df-479f-8979-0e12987586b3" providerId="ADAL" clId="{44020275-60E8-4C4B-A89B-30BD6EE28A65}" dt="2018-01-12T15:02:25.481" v="38"/>
        <pc:sldMkLst>
          <pc:docMk/>
          <pc:sldMk cId="1328669562" sldId="270"/>
        </pc:sldMkLst>
        <pc:spChg chg="mod">
          <ac:chgData name="Holcomb, Jay" userId="aee8fcb3-73df-479f-8979-0e12987586b3" providerId="ADAL" clId="{44020275-60E8-4C4B-A89B-30BD6EE28A65}" dt="2018-01-12T15:02:25.481" v="38"/>
          <ac:spMkLst>
            <pc:docMk/>
            <pc:sldMk cId="1328669562" sldId="270"/>
            <ac:spMk id="8" creationId="{00000000-0000-0000-0000-000000000000}"/>
          </ac:spMkLst>
        </pc:spChg>
      </pc:sldChg>
      <pc:sldChg chg="modSp">
        <pc:chgData name="Holcomb, Jay" userId="aee8fcb3-73df-479f-8979-0e12987586b3" providerId="ADAL" clId="{44020275-60E8-4C4B-A89B-30BD6EE28A65}" dt="2018-01-12T15:02:38.329" v="43" actId="6549"/>
        <pc:sldMkLst>
          <pc:docMk/>
          <pc:sldMk cId="31260194" sldId="271"/>
        </pc:sldMkLst>
        <pc:spChg chg="mod">
          <ac:chgData name="Holcomb, Jay" userId="aee8fcb3-73df-479f-8979-0e12987586b3" providerId="ADAL" clId="{44020275-60E8-4C4B-A89B-30BD6EE28A65}" dt="2018-01-12T15:02:38.329" v="43" actId="6549"/>
          <ac:spMkLst>
            <pc:docMk/>
            <pc:sldMk cId="31260194" sldId="271"/>
            <ac:spMk id="8" creationId="{00000000-0000-0000-0000-000000000000}"/>
          </ac:spMkLst>
        </pc:spChg>
      </pc:sldChg>
      <pc:sldChg chg="modSp">
        <pc:chgData name="Holcomb, Jay" userId="aee8fcb3-73df-479f-8979-0e12987586b3" providerId="ADAL" clId="{44020275-60E8-4C4B-A89B-30BD6EE28A65}" dt="2018-01-12T15:03:03.466" v="55" actId="20577"/>
        <pc:sldMkLst>
          <pc:docMk/>
          <pc:sldMk cId="3469680080" sldId="272"/>
        </pc:sldMkLst>
        <pc:spChg chg="mod">
          <ac:chgData name="Holcomb, Jay" userId="aee8fcb3-73df-479f-8979-0e12987586b3" providerId="ADAL" clId="{44020275-60E8-4C4B-A89B-30BD6EE28A65}" dt="2018-01-12T15:03:03.466" v="55" actId="20577"/>
          <ac:spMkLst>
            <pc:docMk/>
            <pc:sldMk cId="3469680080" sldId="272"/>
            <ac:spMk id="8" creationId="{00000000-0000-0000-0000-000000000000}"/>
          </ac:spMkLst>
        </pc:spChg>
      </pc:sldChg>
      <pc:sldMasterChg chg="addSp modSp modSldLayout">
        <pc:chgData name="Holcomb, Jay" userId="aee8fcb3-73df-479f-8979-0e12987586b3" providerId="ADAL" clId="{44020275-60E8-4C4B-A89B-30BD6EE28A65}" dt="2018-01-12T15:05:23.680" v="104"/>
        <pc:sldMasterMkLst>
          <pc:docMk/>
          <pc:sldMasterMk cId="0" sldId="2147483648"/>
        </pc:sldMasterMkLst>
        <pc:spChg chg="mod">
          <ac:chgData name="Holcomb, Jay" userId="aee8fcb3-73df-479f-8979-0e12987586b3" providerId="ADAL" clId="{44020275-60E8-4C4B-A89B-30BD6EE28A65}" dt="2018-01-12T15:00:15.646" v="2" actId="6549"/>
          <ac:spMkLst>
            <pc:docMk/>
            <pc:sldMasterMk cId="0" sldId="2147483648"/>
            <ac:spMk id="10" creationId="{00000000-0000-0000-0000-000000000000}"/>
          </ac:spMkLst>
        </pc:spChg>
        <pc:spChg chg="add">
          <ac:chgData name="Holcomb, Jay" userId="aee8fcb3-73df-479f-8979-0e12987586b3" providerId="ADAL" clId="{44020275-60E8-4C4B-A89B-30BD6EE28A65}" dt="2018-01-12T15:05:23.680" v="104"/>
          <ac:spMkLst>
            <pc:docMk/>
            <pc:sldMasterMk cId="0" sldId="2147483648"/>
            <ac:spMk id="11" creationId="{80307905-E138-48A1-B04F-D3CCA7FAD341}"/>
          </ac:spMkLst>
        </pc:spChg>
        <pc:spChg chg="mod">
          <ac:chgData name="Holcomb, Jay" userId="aee8fcb3-73df-479f-8979-0e12987586b3" providerId="ADAL" clId="{44020275-60E8-4C4B-A89B-30BD6EE28A65}" dt="2018-01-12T15:05:00.581" v="101" actId="14100"/>
          <ac:spMkLst>
            <pc:docMk/>
            <pc:sldMasterMk cId="0" sldId="2147483648"/>
            <ac:spMk id="1029" creationId="{00000000-0000-0000-0000-000000000000}"/>
          </ac:spMkLst>
        </pc:spChg>
        <pc:spChg chg="mod">
          <ac:chgData name="Holcomb, Jay" userId="aee8fcb3-73df-479f-8979-0e12987586b3" providerId="ADAL" clId="{44020275-60E8-4C4B-A89B-30BD6EE28A65}" dt="2018-01-12T15:03:23.643" v="56"/>
          <ac:spMkLst>
            <pc:docMk/>
            <pc:sldMasterMk cId="0" sldId="2147483648"/>
            <ac:spMk id="1032" creationId="{00000000-0000-0000-0000-000000000000}"/>
          </ac:spMkLst>
        </pc:spChg>
        <pc:sldLayoutChg chg="addSp modSp">
          <pc:chgData name="Holcomb, Jay" userId="aee8fcb3-73df-479f-8979-0e12987586b3" providerId="ADAL" clId="{44020275-60E8-4C4B-A89B-30BD6EE28A65}" dt="2018-01-12T15:05:17.448" v="103" actId="1076"/>
          <pc:sldLayoutMkLst>
            <pc:docMk/>
            <pc:sldMasterMk cId="0" sldId="2147483648"/>
            <pc:sldLayoutMk cId="0" sldId="2147483650"/>
          </pc:sldLayoutMkLst>
          <pc:spChg chg="mod">
            <ac:chgData name="Holcomb, Jay" userId="aee8fcb3-73df-479f-8979-0e12987586b3" providerId="ADAL" clId="{44020275-60E8-4C4B-A89B-30BD6EE28A65}" dt="2018-01-12T15:03:29.487" v="57" actId="14100"/>
            <ac:spMkLst>
              <pc:docMk/>
              <pc:sldMasterMk cId="0" sldId="2147483648"/>
              <pc:sldLayoutMk cId="0" sldId="2147483650"/>
              <ac:spMk id="6" creationId="{00000000-0000-0000-0000-000000000000}"/>
            </ac:spMkLst>
          </pc:spChg>
          <pc:spChg chg="add mod">
            <ac:chgData name="Holcomb, Jay" userId="aee8fcb3-73df-479f-8979-0e12987586b3" providerId="ADAL" clId="{44020275-60E8-4C4B-A89B-30BD6EE28A65}" dt="2018-01-12T15:05:17.448" v="103" actId="1076"/>
            <ac:spMkLst>
              <pc:docMk/>
              <pc:sldMasterMk cId="0" sldId="2147483648"/>
              <pc:sldLayoutMk cId="0" sldId="2147483650"/>
              <ac:spMk id="7" creationId="{EE87740C-0330-406D-9CAC-10DC77206C2C}"/>
            </ac:spMkLst>
          </pc:spChg>
        </pc:sldLayoutChg>
      </pc:sldMasterChg>
      <pc:sldMasterChg chg="del">
        <pc:chgData name="Holcomb, Jay" userId="aee8fcb3-73df-479f-8979-0e12987586b3" providerId="ADAL" clId="{44020275-60E8-4C4B-A89B-30BD6EE28A65}" dt="2018-01-12T15:00:09.058" v="0" actId="2696"/>
        <pc:sldMasterMkLst>
          <pc:docMk/>
          <pc:sldMasterMk cId="2822029497" sldId="2147483651"/>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12-Aug-21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Jay Holcomb (Itron)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09sep21-13jan22</a:t>
            </a:r>
            <a:endParaRPr lang="en-GB" dirty="0"/>
          </a:p>
        </p:txBody>
      </p:sp>
      <p:sp>
        <p:nvSpPr>
          <p:cNvPr id="7" name="Rectangle 4">
            <a:extLst>
              <a:ext uri="{FF2B5EF4-FFF2-40B4-BE49-F238E27FC236}">
                <a16:creationId xmlns:a16="http://schemas.microsoft.com/office/drawing/2014/main" id="{EE87740C-0330-406D-9CAC-10DC77206C2C}"/>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970088"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09sep21-13jan22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267200" y="6475413"/>
            <a:ext cx="6064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r>
              <a:rPr lang="en-GB" dirty="0"/>
              <a:t>Jay Holcomb (Itron)</a:t>
            </a: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802.18-16/0038r19</a:t>
            </a:r>
          </a:p>
        </p:txBody>
      </p:sp>
      <p:sp>
        <p:nvSpPr>
          <p:cNvPr id="11" name="Rectangle 4">
            <a:extLst>
              <a:ext uri="{FF2B5EF4-FFF2-40B4-BE49-F238E27FC236}">
                <a16:creationId xmlns:a16="http://schemas.microsoft.com/office/drawing/2014/main" id="{80307905-E138-48A1-B04F-D3CCA7FAD341}"/>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1790339055%23%23*01*" TargetMode="External"/><Relationship Id="rId2" Type="http://schemas.openxmlformats.org/officeDocument/2006/relationships/hyperlink" Target="https://ieeesa.webex.com/ieeesa/j.php?MTID=mb227025e23b552d59ce66c69fe99c16c" TargetMode="External"/><Relationship Id="rId1" Type="http://schemas.openxmlformats.org/officeDocument/2006/relationships/slideLayout" Target="../slideLayouts/slideLayout1.xml"/><Relationship Id="rId4" Type="http://schemas.openxmlformats.org/officeDocument/2006/relationships/hyperlink" Target="tel:%2B1-213-306-3065,,*01*1790339055%23%23*0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file:///C:\Users\jholcomb\OneDrive%20-%20Itron\Documents\2standards\+stuff_stds\%20sip:1292314140@ieeesa.webex.com" TargetMode="External"/><Relationship Id="rId2"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1" Type="http://schemas.openxmlformats.org/officeDocument/2006/relationships/slideLayout" Target="../slideLayouts/slideLayout1.xml"/><Relationship Id="rId5" Type="http://schemas.openxmlformats.org/officeDocument/2006/relationships/hyperlink" Target="https://urldefense.com/v3/__https:/help.webex.com__;!!F7jv3iA!n6P6_hputRq0MzCvXMLH53IyiAf16OKrEl3FEqSBAi-x9I80kvMycRYbGHwWmifpAw$" TargetMode="External"/><Relationship Id="rId4" Type="http://schemas.openxmlformats.org/officeDocument/2006/relationships/hyperlink" Target="file:///C:\Users\jholcomb\OneDrive%20-%20Itron\Documents\2standards\+stuff_stds\%20sip:1292314140.ieeesa@lync.webex.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09sep21-13jan22</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15 July 2021</a:t>
            </a:r>
          </a:p>
        </p:txBody>
      </p:sp>
      <p:graphicFrame>
        <p:nvGraphicFramePr>
          <p:cNvPr id="10" name="Object 3">
            <a:extLst>
              <a:ext uri="{FF2B5EF4-FFF2-40B4-BE49-F238E27FC236}">
                <a16:creationId xmlns:a16="http://schemas.microsoft.com/office/drawing/2014/main" id="{6624DEF6-2BF8-4759-8D92-903D97744F1D}"/>
              </a:ext>
            </a:extLst>
          </p:cNvPr>
          <p:cNvGraphicFramePr>
            <a:graphicFrameLocks noChangeAspect="1"/>
          </p:cNvGraphicFramePr>
          <p:nvPr>
            <p:extLst>
              <p:ext uri="{D42A27DB-BD31-4B8C-83A1-F6EECF244321}">
                <p14:modId xmlns:p14="http://schemas.microsoft.com/office/powerpoint/2010/main" val="1958026727"/>
              </p:ext>
            </p:extLst>
          </p:nvPr>
        </p:nvGraphicFramePr>
        <p:xfrm>
          <a:off x="544513" y="3676928"/>
          <a:ext cx="7997825" cy="2468563"/>
        </p:xfrm>
        <a:graphic>
          <a:graphicData uri="http://schemas.openxmlformats.org/presentationml/2006/ole">
            <mc:AlternateContent xmlns:mc="http://schemas.openxmlformats.org/markup-compatibility/2006">
              <mc:Choice xmlns:v="urn:schemas-microsoft-com:vml" Requires="v">
                <p:oleObj name="Document" r:id="rId2" imgW="8469037" imgH="2630326" progId="Word.Document.8">
                  <p:embed/>
                </p:oleObj>
              </mc:Choice>
              <mc:Fallback>
                <p:oleObj name="Document" r:id="rId2" imgW="8469037" imgH="2630326" progId="Word.Document.8">
                  <p:embed/>
                  <p:pic>
                    <p:nvPicPr>
                      <p:cNvPr id="3075" name="Object 3"/>
                      <p:cNvPicPr>
                        <a:picLocks noChangeAspect="1" noChangeArrowheads="1"/>
                      </p:cNvPicPr>
                      <p:nvPr/>
                    </p:nvPicPr>
                    <p:blipFill>
                      <a:blip r:embed="rId3"/>
                      <a:srcRect/>
                      <a:stretch>
                        <a:fillRect/>
                      </a:stretch>
                    </p:blipFill>
                    <p:spPr bwMode="auto">
                      <a:xfrm>
                        <a:off x="544513" y="3676928"/>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a:t>09sep21-13jan22</a:t>
            </a:r>
            <a:endParaRPr lang="en-GB" dirty="0"/>
          </a:p>
        </p:txBody>
      </p:sp>
      <p:sp>
        <p:nvSpPr>
          <p:cNvPr id="7" name="Title 1"/>
          <p:cNvSpPr>
            <a:spLocks noGrp="1"/>
          </p:cNvSpPr>
          <p:nvPr>
            <p:ph type="title"/>
          </p:nvPr>
        </p:nvSpPr>
        <p:spPr>
          <a:xfrm>
            <a:off x="685800" y="685801"/>
            <a:ext cx="7770813" cy="533400"/>
          </a:xfrm>
        </p:spPr>
        <p:txBody>
          <a:bodyPr/>
          <a:lstStyle/>
          <a:p>
            <a:r>
              <a:rPr lang="en-US" dirty="0">
                <a:latin typeface="Times New Roman" charset="0"/>
              </a:rPr>
              <a:t>RR-TAG Call-In </a:t>
            </a:r>
            <a:r>
              <a:rPr lang="en-US">
                <a:latin typeface="Times New Roman" charset="0"/>
              </a:rPr>
              <a:t>Info – </a:t>
            </a:r>
            <a:r>
              <a:rPr lang="en-US">
                <a:highlight>
                  <a:srgbClr val="00FFFF"/>
                </a:highlight>
                <a:latin typeface="Times New Roman" charset="0"/>
              </a:rPr>
              <a:t>09sep</a:t>
            </a:r>
            <a:r>
              <a:rPr lang="en-US" sz="3200">
                <a:highlight>
                  <a:srgbClr val="00FFFF"/>
                </a:highlight>
              </a:rPr>
              <a:t>21-13jan22</a:t>
            </a:r>
            <a:endParaRPr lang="en-US" dirty="0">
              <a:highlight>
                <a:srgbClr val="00FFFF"/>
              </a:highlight>
            </a:endParaRPr>
          </a:p>
        </p:txBody>
      </p:sp>
      <p:sp>
        <p:nvSpPr>
          <p:cNvPr id="8" name="Content Placeholder 2"/>
          <p:cNvSpPr>
            <a:spLocks noGrp="1"/>
          </p:cNvSpPr>
          <p:nvPr>
            <p:ph idx="1"/>
          </p:nvPr>
        </p:nvSpPr>
        <p:spPr>
          <a:xfrm>
            <a:off x="381000" y="1371600"/>
            <a:ext cx="8686800" cy="5027612"/>
          </a:xfrm>
        </p:spPr>
        <p:txBody>
          <a:body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2"/>
              </a:rPr>
              <a:t>https://ieeesa.webex.com/ieeesa/j.php?MTID=mb227025e23b552d59ce66c69fe99c16c</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2"/>
              </a:rPr>
              <a:t>Join meeting</a:t>
            </a:r>
            <a:endParaRPr lang="en-US" sz="1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2"/>
              </a:rPr>
              <a:t>https://ieeesa.webex.com/ieeesa/j.php?MTID=mb227025e23b552d59ce66c69fe99c16c</a:t>
            </a:r>
            <a:endParaRPr lang="en-US" sz="1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6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+1-646-992-2010,,1790339055##</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4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+1-213-306-3065,,1790339055##</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p:txBody>
      </p:sp>
    </p:spTree>
    <p:extLst>
      <p:ext uri="{BB962C8B-B14F-4D97-AF65-F5344CB8AC3E}">
        <p14:creationId xmlns:p14="http://schemas.microsoft.com/office/powerpoint/2010/main" val="132866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09sep21-13jan22</a:t>
            </a:r>
            <a:endParaRPr lang="en-GB" dirty="0"/>
          </a:p>
        </p:txBody>
      </p:sp>
      <p:sp>
        <p:nvSpPr>
          <p:cNvPr id="7" name="Title 1"/>
          <p:cNvSpPr>
            <a:spLocks noGrp="1"/>
          </p:cNvSpPr>
          <p:nvPr>
            <p:ph type="title"/>
          </p:nvPr>
        </p:nvSpPr>
        <p:spPr>
          <a:xfrm>
            <a:off x="685800" y="685801"/>
            <a:ext cx="7770813" cy="685800"/>
          </a:xfrm>
        </p:spPr>
        <p:txBody>
          <a:bodyPr/>
          <a:lstStyle/>
          <a:p>
            <a:r>
              <a:rPr lang="en-US" dirty="0">
                <a:latin typeface="Times New Roman" charset="0"/>
              </a:rPr>
              <a:t>RR-TAG Call-In Info – Cont.</a:t>
            </a:r>
            <a:endParaRPr lang="en-US" dirty="0"/>
          </a:p>
        </p:txBody>
      </p:sp>
      <p:sp>
        <p:nvSpPr>
          <p:cNvPr id="11" name="Rectangle 4">
            <a:extLst>
              <a:ext uri="{FF2B5EF4-FFF2-40B4-BE49-F238E27FC236}">
                <a16:creationId xmlns:a16="http://schemas.microsoft.com/office/drawing/2014/main" id="{04F91800-BBAE-4F2C-8534-1DBF181974F2}"/>
              </a:ext>
            </a:extLst>
          </p:cNvPr>
          <p:cNvSpPr>
            <a:spLocks noGrp="1" noChangeArrowheads="1"/>
          </p:cNvSpPr>
          <p:nvPr>
            <p:ph idx="1"/>
          </p:nvPr>
        </p:nvSpPr>
        <p:spPr bwMode="auto">
          <a:xfrm>
            <a:off x="685801" y="1490957"/>
            <a:ext cx="8077200" cy="5093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a:spcBef>
                <a:spcPts val="0"/>
              </a:spcBef>
              <a:spcAft>
                <a:spcPts val="0"/>
              </a:spcAft>
            </a:pPr>
            <a:r>
              <a:rPr lang="en-US" sz="2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2"/>
              </a:rPr>
              <a:t>Global call-in numbers</a:t>
            </a:r>
            <a:endParaRPr lang="en-US" sz="2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2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2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1292314140@ieeesa.webex.com</a:t>
            </a:r>
            <a:endParaRPr lang="en-US" sz="2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2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2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2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1292314140.ieeesa@lync.webex.com</a:t>
            </a:r>
            <a:endParaRPr lang="en-US" sz="2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2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https://help.webex.com</a:t>
            </a:r>
            <a:r>
              <a:rPr lang="en-US" sz="20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endParaRPr lang="en-US" sz="20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2000" dirty="0">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3126019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626</TotalTime>
  <Words>375</Words>
  <Application>Microsoft Office PowerPoint</Application>
  <PresentationFormat>On-screen Show (4:3)</PresentationFormat>
  <Paragraphs>40</Paragraphs>
  <Slides>3</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7" baseType="lpstr">
      <vt:lpstr>Consolas</vt:lpstr>
      <vt:lpstr>Times New Roman</vt:lpstr>
      <vt:lpstr>Office Theme</vt:lpstr>
      <vt:lpstr>Document</vt:lpstr>
      <vt:lpstr>IEEE 802.18 RR-TAG Teleconference Call-In Info</vt:lpstr>
      <vt:lpstr>RR-TAG Call-In Info – 09sep21-13jan22</vt:lpstr>
      <vt:lpstr>RR-TAG Call-In Info – Cont.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weekly call-in info</dc:title>
  <dc:creator>Kennedy, Rich</dc:creator>
  <cp:lastModifiedBy>Holcomb, Jay</cp:lastModifiedBy>
  <cp:revision>77</cp:revision>
  <cp:lastPrinted>1601-01-01T00:00:00Z</cp:lastPrinted>
  <dcterms:created xsi:type="dcterms:W3CDTF">2016-03-03T14:54:45Z</dcterms:created>
  <dcterms:modified xsi:type="dcterms:W3CDTF">2021-08-12T13:56:27Z</dcterms:modified>
</cp:coreProperties>
</file>