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5" autoAdjust="0"/>
    <p:restoredTop sz="91565" autoAdjust="0"/>
  </p:normalViewPr>
  <p:slideViewPr>
    <p:cSldViewPr>
      <p:cViewPr>
        <p:scale>
          <a:sx n="75" d="100"/>
          <a:sy n="75" d="100"/>
        </p:scale>
        <p:origin x="1524" y="6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07-May-21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27may21-02sep21</a:t>
            </a:r>
            <a:endParaRPr lang="en-GB" dirty="0"/>
          </a:p>
        </p:txBody>
      </p:sp>
      <p:sp>
        <p:nvSpPr>
          <p:cNvPr id="7" name="Rectangle 4">
            <a:extLst>
              <a:ext uri="{FF2B5EF4-FFF2-40B4-BE49-F238E27FC236}">
                <a16:creationId xmlns:a16="http://schemas.microsoft.com/office/drawing/2014/main"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9700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27may21-02sep21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802.18-16/0038r18</a:t>
            </a:r>
          </a:p>
        </p:txBody>
      </p:sp>
      <p:sp>
        <p:nvSpPr>
          <p:cNvPr id="11" name="Rectangle 4">
            <a:extLst>
              <a:ext uri="{FF2B5EF4-FFF2-40B4-BE49-F238E27FC236}">
                <a16:creationId xmlns:a16="http://schemas.microsoft.com/office/drawing/2014/main"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1292314140%23%23*01*" TargetMode="External"/><Relationship Id="rId2" Type="http://schemas.openxmlformats.org/officeDocument/2006/relationships/hyperlink" Target="https://ieeesa.webex.com/ieeesa/j.php?MTID=m755ab94a63535e46bf04429654757914" TargetMode="External"/><Relationship Id="rId1" Type="http://schemas.openxmlformats.org/officeDocument/2006/relationships/slideLayout" Target="../slideLayouts/slideLayout1.xml"/><Relationship Id="rId4" Type="http://schemas.openxmlformats.org/officeDocument/2006/relationships/hyperlink" Target="tel:%2B1-213-306-3065,,*01*1292314140%23%23*0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file:///C:\Users\jholcomb\OneDrive%20-%20Itron\Documents\2standards\+stuff_stds\%20sip:1292314140@ieeesa.webex.com" TargetMode="External"/><Relationship Id="rId2"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1" Type="http://schemas.openxmlformats.org/officeDocument/2006/relationships/slideLayout" Target="../slideLayouts/slideLayout1.xml"/><Relationship Id="rId5" Type="http://schemas.openxmlformats.org/officeDocument/2006/relationships/hyperlink" Target="https://urldefense.com/v3/__https:/help.webex.com__;!!F7jv3iA!n6P6_hputRq0MzCvXMLH53IyiAf16OKrEl3FEqSBAi-x9I80kvMycRYbGHwWmifpAw$" TargetMode="External"/><Relationship Id="rId4" Type="http://schemas.openxmlformats.org/officeDocument/2006/relationships/hyperlink" Target="file:///C:\Users\jholcomb\OneDrive%20-%20Itron\Documents\2standards\+stuff_stds\%20sip:1292314140.ieeesa@lync.webe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27may21-02sep21</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11 March 2021</a:t>
            </a:r>
          </a:p>
        </p:txBody>
      </p:sp>
      <p:graphicFrame>
        <p:nvGraphicFramePr>
          <p:cNvPr id="10" name="Object 3">
            <a:extLst>
              <a:ext uri="{FF2B5EF4-FFF2-40B4-BE49-F238E27FC236}">
                <a16:creationId xmlns:a16="http://schemas.microsoft.com/office/drawing/2014/main" id="{6624DEF6-2BF8-4759-8D92-903D97744F1D}"/>
              </a:ext>
            </a:extLst>
          </p:cNvPr>
          <p:cNvGraphicFramePr>
            <a:graphicFrameLocks noChangeAspect="1"/>
          </p:cNvGraphicFramePr>
          <p:nvPr>
            <p:extLst>
              <p:ext uri="{D42A27DB-BD31-4B8C-83A1-F6EECF244321}">
                <p14:modId xmlns:p14="http://schemas.microsoft.com/office/powerpoint/2010/main" val="3160828605"/>
              </p:ext>
            </p:extLst>
          </p:nvPr>
        </p:nvGraphicFramePr>
        <p:xfrm>
          <a:off x="573087" y="3665537"/>
          <a:ext cx="7997825" cy="2468563"/>
        </p:xfrm>
        <a:graphic>
          <a:graphicData uri="http://schemas.openxmlformats.org/presentationml/2006/ole">
            <mc:AlternateContent xmlns:mc="http://schemas.openxmlformats.org/markup-compatibility/2006">
              <mc:Choice xmlns:v="urn:schemas-microsoft-com:vml" Requires="v">
                <p:oleObj name="Document" r:id="rId2" imgW="8469037" imgH="2630326" progId="Word.Document.8">
                  <p:embed/>
                </p:oleObj>
              </mc:Choice>
              <mc:Fallback>
                <p:oleObj name="Document" r:id="rId2" imgW="8469037" imgH="2630326" progId="Word.Document.8">
                  <p:embed/>
                  <p:pic>
                    <p:nvPicPr>
                      <p:cNvPr id="3075" name="Object 3"/>
                      <p:cNvPicPr>
                        <a:picLocks noChangeAspect="1" noChangeArrowheads="1"/>
                      </p:cNvPicPr>
                      <p:nvPr/>
                    </p:nvPicPr>
                    <p:blipFill>
                      <a:blip r:embed="rId3"/>
                      <a:srcRect/>
                      <a:stretch>
                        <a:fillRect/>
                      </a:stretch>
                    </p:blipFill>
                    <p:spPr bwMode="auto">
                      <a:xfrm>
                        <a:off x="573087" y="3665537"/>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27may21-02sep21</a:t>
            </a:r>
            <a:endParaRPr lang="en-GB" dirty="0"/>
          </a:p>
        </p:txBody>
      </p:sp>
      <p:sp>
        <p:nvSpPr>
          <p:cNvPr id="7" name="Title 1"/>
          <p:cNvSpPr>
            <a:spLocks noGrp="1"/>
          </p:cNvSpPr>
          <p:nvPr>
            <p:ph type="title"/>
          </p:nvPr>
        </p:nvSpPr>
        <p:spPr>
          <a:xfrm>
            <a:off x="685800" y="685801"/>
            <a:ext cx="7770813" cy="533400"/>
          </a:xfrm>
        </p:spPr>
        <p:txBody>
          <a:bodyPr/>
          <a:lstStyle/>
          <a:p>
            <a:r>
              <a:rPr lang="en-US" dirty="0">
                <a:latin typeface="Times New Roman" charset="0"/>
              </a:rPr>
              <a:t>RR-TAG Call-In Info - </a:t>
            </a:r>
            <a:r>
              <a:rPr lang="en-US" sz="3200" dirty="0">
                <a:highlight>
                  <a:srgbClr val="808000"/>
                </a:highlight>
              </a:rPr>
              <a:t>27may21-02sep21</a:t>
            </a:r>
            <a:endParaRPr lang="en-US" dirty="0"/>
          </a:p>
        </p:txBody>
      </p:sp>
      <p:sp>
        <p:nvSpPr>
          <p:cNvPr id="8" name="Content Placeholder 2"/>
          <p:cNvSpPr>
            <a:spLocks noGrp="1"/>
          </p:cNvSpPr>
          <p:nvPr>
            <p:ph idx="1"/>
          </p:nvPr>
        </p:nvSpPr>
        <p:spPr>
          <a:xfrm>
            <a:off x="381000" y="1143000"/>
            <a:ext cx="8686800" cy="5256212"/>
          </a:xfrm>
        </p:spPr>
        <p:txBody>
          <a:bodyPr/>
          <a:lstStyle/>
          <a:p>
            <a:pPr marL="0" marR="0">
              <a:spcBef>
                <a:spcPts val="0"/>
              </a:spcBef>
              <a:spcAft>
                <a:spcPts val="0"/>
              </a:spcAft>
            </a:pPr>
            <a:r>
              <a:rPr lang="en-US" sz="16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6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6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6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6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6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2"/>
              </a:rPr>
              <a:t>Join meeting</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2"/>
              </a:rPr>
              <a:t>https://ieeesa.webex.com/ieeesa/j.php?MTID=m755ab94a63535e46bf04429654757914</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6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6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6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6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+1-646-992-2010,,1292314140##</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4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+1-213-306-3065,,1292314140##</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600" dirty="0"/>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27may21-02sep21</a:t>
            </a:r>
            <a:endParaRPr lang="en-GB" dirty="0"/>
          </a:p>
        </p:txBody>
      </p:sp>
      <p:sp>
        <p:nvSpPr>
          <p:cNvPr id="7" name="Title 1"/>
          <p:cNvSpPr>
            <a:spLocks noGrp="1"/>
          </p:cNvSpPr>
          <p:nvPr>
            <p:ph type="title"/>
          </p:nvPr>
        </p:nvSpPr>
        <p:spPr>
          <a:xfrm>
            <a:off x="685800" y="685801"/>
            <a:ext cx="7770813" cy="685800"/>
          </a:xfrm>
        </p:spPr>
        <p:txBody>
          <a:bodyPr/>
          <a:lstStyle/>
          <a:p>
            <a:r>
              <a:rPr lang="en-US" dirty="0">
                <a:latin typeface="Times New Roman" charset="0"/>
              </a:rPr>
              <a:t>RR-TAG Call-In Info – Cont.</a:t>
            </a:r>
            <a:endParaRPr lang="en-US" dirty="0"/>
          </a:p>
        </p:txBody>
      </p:sp>
      <p:sp>
        <p:nvSpPr>
          <p:cNvPr id="11" name="Rectangle 4">
            <a:extLst>
              <a:ext uri="{FF2B5EF4-FFF2-40B4-BE49-F238E27FC236}">
                <a16:creationId xmlns:a16="http://schemas.microsoft.com/office/drawing/2014/main" id="{04F91800-BBAE-4F2C-8534-1DBF181974F2}"/>
              </a:ext>
            </a:extLst>
          </p:cNvPr>
          <p:cNvSpPr>
            <a:spLocks noGrp="1" noChangeArrowheads="1"/>
          </p:cNvSpPr>
          <p:nvPr>
            <p:ph idx="1"/>
          </p:nvPr>
        </p:nvSpPr>
        <p:spPr bwMode="auto">
          <a:xfrm>
            <a:off x="685801" y="1490957"/>
            <a:ext cx="8077200" cy="5093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a:spcBef>
                <a:spcPts val="0"/>
              </a:spcBef>
              <a:spcAft>
                <a:spcPts val="0"/>
              </a:spcAft>
            </a:pPr>
            <a:r>
              <a:rPr lang="en-US" sz="2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2"/>
              </a:rPr>
              <a:t>Global call-in numbers</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2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1292314140@ieeesa.webex.com</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2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2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1292314140.ieeesa@lync.webex.com</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2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https://help.webex.com</a:t>
            </a:r>
            <a:r>
              <a:rPr lang="en-US" sz="20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2000" dirty="0">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622</TotalTime>
  <Words>358</Words>
  <Application>Microsoft Office PowerPoint</Application>
  <PresentationFormat>On-screen Show (4:3)</PresentationFormat>
  <Paragraphs>40</Paragraphs>
  <Slides>3</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7" baseType="lpstr">
      <vt:lpstr>Consolas</vt:lpstr>
      <vt:lpstr>Times New Roman</vt:lpstr>
      <vt:lpstr>Office Theme</vt:lpstr>
      <vt:lpstr>Document</vt:lpstr>
      <vt:lpstr>IEEE 802.18 RR-TAG Teleconference Call-In Info</vt:lpstr>
      <vt:lpstr>RR-TAG Call-In Info - 27may21-02sep21</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weekly call-in info</dc:title>
  <dc:creator>Kennedy, Rich</dc:creator>
  <cp:lastModifiedBy>Holcomb, Jay</cp:lastModifiedBy>
  <cp:revision>76</cp:revision>
  <cp:lastPrinted>1601-01-01T00:00:00Z</cp:lastPrinted>
  <dcterms:created xsi:type="dcterms:W3CDTF">2016-03-03T14:54:45Z</dcterms:created>
  <dcterms:modified xsi:type="dcterms:W3CDTF">2021-05-08T00:33:51Z</dcterms:modified>
</cp:coreProperties>
</file>