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64" autoAdjust="0"/>
    <p:restoredTop sz="94683" autoAdjust="0"/>
  </p:normalViewPr>
  <p:slideViewPr>
    <p:cSldViewPr>
      <p:cViewPr varScale="1">
        <p:scale>
          <a:sx n="104" d="100"/>
          <a:sy n="104" d="100"/>
        </p:scale>
        <p:origin x="3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27-Dec-18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27Dec18-25Apr19</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27Dec18-25Apr19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802.18-16/0038r11</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7066d5259b630f9bdd19c74cd875c0d8"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a:t>27Dec18-25Apr19</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15 November 2018</a:t>
            </a:r>
          </a:p>
        </p:txBody>
      </p:sp>
      <p:graphicFrame>
        <p:nvGraphicFramePr>
          <p:cNvPr id="9" name="Object 3"/>
          <p:cNvGraphicFramePr>
            <a:graphicFrameLocks noChangeAspect="1"/>
          </p:cNvGraphicFramePr>
          <p:nvPr>
            <p:extLst>
              <p:ext uri="{D42A27DB-BD31-4B8C-83A1-F6EECF244321}">
                <p14:modId xmlns:p14="http://schemas.microsoft.com/office/powerpoint/2010/main" val="3564608008"/>
              </p:ext>
            </p:extLst>
          </p:nvPr>
        </p:nvGraphicFramePr>
        <p:xfrm>
          <a:off x="541338" y="3635375"/>
          <a:ext cx="8207375" cy="2619375"/>
        </p:xfrm>
        <a:graphic>
          <a:graphicData uri="http://schemas.openxmlformats.org/presentationml/2006/ole">
            <mc:AlternateContent xmlns:mc="http://schemas.openxmlformats.org/markup-compatibility/2006">
              <mc:Choice xmlns:v="urn:schemas-microsoft-com:vml" Requires="v">
                <p:oleObj spid="_x0000_s1035" name="Document" r:id="rId3" imgW="8245941" imgH="2645467" progId="Word.Document.8">
                  <p:embed/>
                </p:oleObj>
              </mc:Choice>
              <mc:Fallback>
                <p:oleObj name="Document" r:id="rId3" imgW="8245941" imgH="2645467" progId="Word.Document.8">
                  <p:embed/>
                  <p:pic>
                    <p:nvPicPr>
                      <p:cNvPr id="9" name="Object 3"/>
                      <p:cNvPicPr>
                        <a:picLocks noChangeAspect="1" noChangeArrowheads="1"/>
                      </p:cNvPicPr>
                      <p:nvPr/>
                    </p:nvPicPr>
                    <p:blipFill>
                      <a:blip r:embed="rId4"/>
                      <a:srcRect/>
                      <a:stretch>
                        <a:fillRect/>
                      </a:stretch>
                    </p:blipFill>
                    <p:spPr bwMode="auto">
                      <a:xfrm>
                        <a:off x="541338" y="3635375"/>
                        <a:ext cx="8207375" cy="2619375"/>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27Dec18-25Apr19</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00200"/>
            <a:ext cx="8016411" cy="4800600"/>
          </a:xfrm>
        </p:spPr>
        <p:txBody>
          <a:bodyPr/>
          <a:lstStyle/>
          <a:p>
            <a:r>
              <a:rPr lang="en-US" sz="2000" dirty="0"/>
              <a:t>Every Thursday, from     </a:t>
            </a:r>
            <a:r>
              <a:rPr lang="en-US" sz="2000"/>
              <a:t>27 December </a:t>
            </a:r>
            <a:r>
              <a:rPr lang="en-US" sz="2000" dirty="0"/>
              <a:t>2018    to    25 April 2019</a:t>
            </a:r>
          </a:p>
          <a:p>
            <a:r>
              <a:rPr lang="en-US" sz="1600" dirty="0"/>
              <a:t>12:00  | Pacific Time (Spokane)  |  50-55mins 	</a:t>
            </a:r>
            <a:r>
              <a:rPr lang="en-US" sz="1600" dirty="0">
                <a:solidFill>
                  <a:srgbClr val="7030A0"/>
                </a:solidFill>
              </a:rPr>
              <a:t>(Note: must be done at :55 at latest) Hr) </a:t>
            </a:r>
            <a:r>
              <a:rPr lang="en-US" sz="1600" dirty="0"/>
              <a:t> </a:t>
            </a:r>
          </a:p>
          <a:p>
            <a:r>
              <a:rPr lang="en-US" sz="1600" dirty="0"/>
              <a:t>15:00  | Eastern Time </a:t>
            </a:r>
          </a:p>
          <a:p>
            <a:endParaRPr lang="en-US" u="sng" dirty="0">
              <a:hlinkClick r:id="rId2"/>
            </a:endParaRPr>
          </a:p>
          <a:p>
            <a:r>
              <a:rPr lang="en-US" u="sng" dirty="0">
                <a:hlinkClick r:id="rId3"/>
              </a:rPr>
              <a:t>Join WebEx meeting</a:t>
            </a:r>
            <a:endParaRPr lang="en-US" u="sng" dirty="0"/>
          </a:p>
          <a:p>
            <a:r>
              <a:rPr lang="en-US" sz="1600" u="sng" dirty="0">
                <a:hlinkClick r:id="rId3"/>
              </a:rPr>
              <a:t>https://itroninc.webex.com/itroninc/j.php?MTID=m7066d5259b630f9bdd19c74cd875c0d8</a:t>
            </a:r>
            <a:endParaRPr lang="en-US" sz="1600" u="sng" dirty="0"/>
          </a:p>
          <a:p>
            <a:endParaRPr lang="en-US" sz="1600" dirty="0"/>
          </a:p>
          <a:p>
            <a:r>
              <a:rPr lang="en-US" sz="1600" dirty="0"/>
              <a:t>Meeting number (access code): 496 050 775</a:t>
            </a:r>
          </a:p>
          <a:p>
            <a:r>
              <a:rPr lang="en-US" sz="1600" dirty="0"/>
              <a:t>Meeting password: RRTag19a (77824192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496 050 775</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27Dec18-25Apr19</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506</TotalTime>
  <Words>56</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6" baseType="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59</cp:revision>
  <cp:lastPrinted>1601-01-01T00:00:00Z</cp:lastPrinted>
  <dcterms:created xsi:type="dcterms:W3CDTF">2016-03-03T14:54:45Z</dcterms:created>
  <dcterms:modified xsi:type="dcterms:W3CDTF">2018-12-27T21:03:44Z</dcterms:modified>
</cp:coreProperties>
</file>