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5"/>
  </p:notesMasterIdLst>
  <p:handoutMasterIdLst>
    <p:handoutMasterId r:id="rId6"/>
  </p:handoutMasterIdLst>
  <p:sldIdLst>
    <p:sldId id="272" r:id="rId2"/>
    <p:sldId id="270" r:id="rId3"/>
    <p:sldId id="271" r:id="rId4"/>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4" autoAdjust="0"/>
    <p:restoredTop sz="94708" autoAdjust="0"/>
  </p:normalViewPr>
  <p:slideViewPr>
    <p:cSldViewPr>
      <p:cViewPr varScale="1">
        <p:scale>
          <a:sx n="96" d="100"/>
          <a:sy n="96" d="100"/>
        </p:scale>
        <p:origin x="90" y="312"/>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handoutMaster" Target="handoutMasters/handoutMaster1.xml"/><Relationship Id="rId11" Type="http://schemas.microsoft.com/office/2016/11/relationships/changesInfo" Target="changesInfos/changesInfo1.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Holcomb, Jay" userId="aee8fcb3-73df-479f-8979-0e12987586b3" providerId="ADAL" clId="{44020275-60E8-4C4B-A89B-30BD6EE28A65}"/>
    <pc:docChg chg="undo modSld delMainMaster modMainMaster">
      <pc:chgData name="Holcomb, Jay" userId="aee8fcb3-73df-479f-8979-0e12987586b3" providerId="ADAL" clId="{44020275-60E8-4C4B-A89B-30BD6EE28A65}" dt="2018-01-12T15:05:23.680" v="104"/>
      <pc:docMkLst>
        <pc:docMk/>
      </pc:docMkLst>
      <pc:sldChg chg="modSp">
        <pc:chgData name="Holcomb, Jay" userId="aee8fcb3-73df-479f-8979-0e12987586b3" providerId="ADAL" clId="{44020275-60E8-4C4B-A89B-30BD6EE28A65}" dt="2018-01-12T15:02:25.481" v="38"/>
        <pc:sldMkLst>
          <pc:docMk/>
          <pc:sldMk cId="1328669562" sldId="270"/>
        </pc:sldMkLst>
        <pc:spChg chg="mod">
          <ac:chgData name="Holcomb, Jay" userId="aee8fcb3-73df-479f-8979-0e12987586b3" providerId="ADAL" clId="{44020275-60E8-4C4B-A89B-30BD6EE28A65}" dt="2018-01-12T15:02:25.481" v="38"/>
          <ac:spMkLst>
            <pc:docMk/>
            <pc:sldMk cId="1328669562" sldId="270"/>
            <ac:spMk id="8" creationId="{00000000-0000-0000-0000-000000000000}"/>
          </ac:spMkLst>
        </pc:spChg>
      </pc:sldChg>
      <pc:sldChg chg="modSp">
        <pc:chgData name="Holcomb, Jay" userId="aee8fcb3-73df-479f-8979-0e12987586b3" providerId="ADAL" clId="{44020275-60E8-4C4B-A89B-30BD6EE28A65}" dt="2018-01-12T15:02:38.329" v="43" actId="6549"/>
        <pc:sldMkLst>
          <pc:docMk/>
          <pc:sldMk cId="31260194" sldId="271"/>
        </pc:sldMkLst>
        <pc:spChg chg="mod">
          <ac:chgData name="Holcomb, Jay" userId="aee8fcb3-73df-479f-8979-0e12987586b3" providerId="ADAL" clId="{44020275-60E8-4C4B-A89B-30BD6EE28A65}" dt="2018-01-12T15:02:38.329" v="43" actId="6549"/>
          <ac:spMkLst>
            <pc:docMk/>
            <pc:sldMk cId="31260194" sldId="271"/>
            <ac:spMk id="8" creationId="{00000000-0000-0000-0000-000000000000}"/>
          </ac:spMkLst>
        </pc:spChg>
      </pc:sldChg>
      <pc:sldChg chg="modSp">
        <pc:chgData name="Holcomb, Jay" userId="aee8fcb3-73df-479f-8979-0e12987586b3" providerId="ADAL" clId="{44020275-60E8-4C4B-A89B-30BD6EE28A65}" dt="2018-01-12T15:03:03.466" v="55" actId="20577"/>
        <pc:sldMkLst>
          <pc:docMk/>
          <pc:sldMk cId="3469680080" sldId="272"/>
        </pc:sldMkLst>
        <pc:spChg chg="mod">
          <ac:chgData name="Holcomb, Jay" userId="aee8fcb3-73df-479f-8979-0e12987586b3" providerId="ADAL" clId="{44020275-60E8-4C4B-A89B-30BD6EE28A65}" dt="2018-01-12T15:03:03.466" v="55" actId="20577"/>
          <ac:spMkLst>
            <pc:docMk/>
            <pc:sldMk cId="3469680080" sldId="272"/>
            <ac:spMk id="8" creationId="{00000000-0000-0000-0000-000000000000}"/>
          </ac:spMkLst>
        </pc:spChg>
      </pc:sldChg>
      <pc:sldMasterChg chg="addSp modSp modSldLayout">
        <pc:chgData name="Holcomb, Jay" userId="aee8fcb3-73df-479f-8979-0e12987586b3" providerId="ADAL" clId="{44020275-60E8-4C4B-A89B-30BD6EE28A65}" dt="2018-01-12T15:05:23.680" v="104"/>
        <pc:sldMasterMkLst>
          <pc:docMk/>
          <pc:sldMasterMk cId="0" sldId="2147483648"/>
        </pc:sldMasterMkLst>
        <pc:spChg chg="mod">
          <ac:chgData name="Holcomb, Jay" userId="aee8fcb3-73df-479f-8979-0e12987586b3" providerId="ADAL" clId="{44020275-60E8-4C4B-A89B-30BD6EE28A65}" dt="2018-01-12T15:00:15.646" v="2" actId="6549"/>
          <ac:spMkLst>
            <pc:docMk/>
            <pc:sldMasterMk cId="0" sldId="2147483648"/>
            <ac:spMk id="10" creationId="{00000000-0000-0000-0000-000000000000}"/>
          </ac:spMkLst>
        </pc:spChg>
        <pc:spChg chg="add">
          <ac:chgData name="Holcomb, Jay" userId="aee8fcb3-73df-479f-8979-0e12987586b3" providerId="ADAL" clId="{44020275-60E8-4C4B-A89B-30BD6EE28A65}" dt="2018-01-12T15:05:23.680" v="104"/>
          <ac:spMkLst>
            <pc:docMk/>
            <pc:sldMasterMk cId="0" sldId="2147483648"/>
            <ac:spMk id="11" creationId="{80307905-E138-48A1-B04F-D3CCA7FAD341}"/>
          </ac:spMkLst>
        </pc:spChg>
        <pc:spChg chg="mod">
          <ac:chgData name="Holcomb, Jay" userId="aee8fcb3-73df-479f-8979-0e12987586b3" providerId="ADAL" clId="{44020275-60E8-4C4B-A89B-30BD6EE28A65}" dt="2018-01-12T15:05:00.581" v="101" actId="14100"/>
          <ac:spMkLst>
            <pc:docMk/>
            <pc:sldMasterMk cId="0" sldId="2147483648"/>
            <ac:spMk id="1029" creationId="{00000000-0000-0000-0000-000000000000}"/>
          </ac:spMkLst>
        </pc:spChg>
        <pc:spChg chg="mod">
          <ac:chgData name="Holcomb, Jay" userId="aee8fcb3-73df-479f-8979-0e12987586b3" providerId="ADAL" clId="{44020275-60E8-4C4B-A89B-30BD6EE28A65}" dt="2018-01-12T15:03:23.643" v="56"/>
          <ac:spMkLst>
            <pc:docMk/>
            <pc:sldMasterMk cId="0" sldId="2147483648"/>
            <ac:spMk id="1032" creationId="{00000000-0000-0000-0000-000000000000}"/>
          </ac:spMkLst>
        </pc:spChg>
        <pc:sldLayoutChg chg="addSp modSp">
          <pc:chgData name="Holcomb, Jay" userId="aee8fcb3-73df-479f-8979-0e12987586b3" providerId="ADAL" clId="{44020275-60E8-4C4B-A89B-30BD6EE28A65}" dt="2018-01-12T15:05:17.448" v="103" actId="1076"/>
          <pc:sldLayoutMkLst>
            <pc:docMk/>
            <pc:sldMasterMk cId="0" sldId="2147483648"/>
            <pc:sldLayoutMk cId="0" sldId="2147483650"/>
          </pc:sldLayoutMkLst>
          <pc:spChg chg="mod">
            <ac:chgData name="Holcomb, Jay" userId="aee8fcb3-73df-479f-8979-0e12987586b3" providerId="ADAL" clId="{44020275-60E8-4C4B-A89B-30BD6EE28A65}" dt="2018-01-12T15:03:29.487" v="57" actId="14100"/>
            <ac:spMkLst>
              <pc:docMk/>
              <pc:sldMasterMk cId="0" sldId="2147483648"/>
              <pc:sldLayoutMk cId="0" sldId="2147483650"/>
              <ac:spMk id="6" creationId="{00000000-0000-0000-0000-000000000000}"/>
            </ac:spMkLst>
          </pc:spChg>
          <pc:spChg chg="add mod">
            <ac:chgData name="Holcomb, Jay" userId="aee8fcb3-73df-479f-8979-0e12987586b3" providerId="ADAL" clId="{44020275-60E8-4C4B-A89B-30BD6EE28A65}" dt="2018-01-12T15:05:17.448" v="103" actId="1076"/>
            <ac:spMkLst>
              <pc:docMk/>
              <pc:sldMasterMk cId="0" sldId="2147483648"/>
              <pc:sldLayoutMk cId="0" sldId="2147483650"/>
              <ac:spMk id="7" creationId="{EE87740C-0330-406D-9CAC-10DC77206C2C}"/>
            </ac:spMkLst>
          </pc:spChg>
        </pc:sldLayoutChg>
      </pc:sldMasterChg>
      <pc:sldMasterChg chg="del">
        <pc:chgData name="Holcomb, Jay" userId="aee8fcb3-73df-479f-8979-0e12987586b3" providerId="ADAL" clId="{44020275-60E8-4C4B-A89B-30BD6EE28A65}" dt="2018-01-12T15:00:09.058" v="0" actId="2696"/>
        <pc:sldMasterMkLst>
          <pc:docMk/>
          <pc:sldMasterMk cId="2822029497" sldId="2147483651"/>
        </pc:sldMasterMkLst>
      </pc:sldMasterChg>
    </pc:docChg>
  </pc:docChgLst>
</pc:chgInfo>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17-Jul-18</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endParaRPr lang="en-GB" dirty="0"/>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6" name="Slide Number Placeholder 5"/>
          <p:cNvSpPr>
            <a:spLocks noGrp="1"/>
          </p:cNvSpPr>
          <p:nvPr>
            <p:ph type="sldNum" idx="12"/>
          </p:nvPr>
        </p:nvSpPr>
        <p:spPr>
          <a:xfrm>
            <a:off x="4191000" y="6475413"/>
            <a:ext cx="682625"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Jay Holcomb (Itron)</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19Jul18 – 27Dec18</a:t>
            </a:r>
            <a:endParaRPr lang="en-GB" dirty="0"/>
          </a:p>
        </p:txBody>
      </p:sp>
      <p:sp>
        <p:nvSpPr>
          <p:cNvPr id="7" name="Rectangle 4">
            <a:extLst>
              <a:ext uri="{FF2B5EF4-FFF2-40B4-BE49-F238E27FC236}">
                <a16:creationId xmlns:a16="http://schemas.microsoft.com/office/drawing/2014/main" id="{EE87740C-0330-406D-9CAC-10DC77206C2C}"/>
              </a:ext>
            </a:extLst>
          </p:cNvPr>
          <p:cNvSpPr txBox="1">
            <a:spLocks noChangeArrowheads="1"/>
          </p:cNvSpPr>
          <p:nvPr userDrawn="1"/>
        </p:nvSpPr>
        <p:spPr bwMode="auto">
          <a:xfrm>
            <a:off x="696912" y="6475412"/>
            <a:ext cx="1375981"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lgn="l"/>
            <a:r>
              <a:rPr lang="en-GB" dirty="0"/>
              <a:t>Call-In Information</a:t>
            </a:r>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19Jul18 – 27Dec18</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Jay Holcomb (Itron)</a:t>
            </a:r>
          </a:p>
        </p:txBody>
      </p:sp>
      <p:sp>
        <p:nvSpPr>
          <p:cNvPr id="1029" name="Rectangle 5"/>
          <p:cNvSpPr>
            <a:spLocks noGrp="1" noChangeArrowheads="1"/>
          </p:cNvSpPr>
          <p:nvPr>
            <p:ph type="sldNum"/>
          </p:nvPr>
        </p:nvSpPr>
        <p:spPr bwMode="auto">
          <a:xfrm>
            <a:off x="4267200" y="6475413"/>
            <a:ext cx="606425"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6944"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  </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r>
              <a:rPr lang="en-GB" dirty="0"/>
              <a:t>Jay Holcomb (Itron)</a:t>
            </a:r>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802.18-16/0038r10</a:t>
            </a:r>
          </a:p>
        </p:txBody>
      </p:sp>
      <p:sp>
        <p:nvSpPr>
          <p:cNvPr id="11" name="Rectangle 4">
            <a:extLst>
              <a:ext uri="{FF2B5EF4-FFF2-40B4-BE49-F238E27FC236}">
                <a16:creationId xmlns:a16="http://schemas.microsoft.com/office/drawing/2014/main" id="{80307905-E138-48A1-B04F-D3CCA7FAD341}"/>
              </a:ext>
            </a:extLst>
          </p:cNvPr>
          <p:cNvSpPr txBox="1">
            <a:spLocks noChangeArrowheads="1"/>
          </p:cNvSpPr>
          <p:nvPr userDrawn="1"/>
        </p:nvSpPr>
        <p:spPr bwMode="auto">
          <a:xfrm>
            <a:off x="696912" y="6475412"/>
            <a:ext cx="1375981"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lgn="l"/>
            <a:r>
              <a:rPr lang="en-GB" dirty="0"/>
              <a:t>Call-In Information</a:t>
            </a:r>
          </a:p>
        </p:txBody>
      </p:sp>
    </p:spTree>
  </p:cSld>
  <p:clrMap bg1="lt1" tx1="dk1" bg2="lt2" tx2="dk2" accent1="accent1" accent2="accent2" accent3="accent3" accent4="accent4" accent5="accent5" accent6="accent6" hlink="hlink" folHlink="folHlink"/>
  <p:sldLayoutIdLst>
    <p:sldLayoutId id="2147483650" r:id="rId1"/>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xml"/><Relationship Id="rId1" Type="http://schemas.openxmlformats.org/officeDocument/2006/relationships/vmlDrawing" Target="../drawings/vmlDrawing1.vml"/><Relationship Id="rId4" Type="http://schemas.openxmlformats.org/officeDocument/2006/relationships/image" Target="../media/image1.emf"/></Relationships>
</file>

<file path=ppt/slides/_rels/slide2.xml.rels><?xml version="1.0" encoding="UTF-8" standalone="yes"?>
<Relationships xmlns="http://schemas.openxmlformats.org/package/2006/relationships"><Relationship Id="rId3" Type="http://schemas.openxmlformats.org/officeDocument/2006/relationships/hyperlink" Target="https://itroninc.webex.com/itroninc/j.php?MTID=mfd4ad53bdc378d544ced39304197221a" TargetMode="External"/><Relationship Id="rId2" Type="http://schemas.openxmlformats.org/officeDocument/2006/relationships/hyperlink" Target="https://itroninc.webex.com/itroninc/j.php?MTID=m7760c5c4bf4f2e8988071e72e2193b70" TargetMode="External"/><Relationship Id="rId1" Type="http://schemas.openxmlformats.org/officeDocument/2006/relationships/slideLayout" Target="../slideLayouts/slideLayout1.xml"/><Relationship Id="rId4" Type="http://schemas.openxmlformats.org/officeDocument/2006/relationships/hyperlink" Target="https://itroninc.webex.com/itroninc/j.php?MTID=m287d1f721456d14c29d3d751a94f4575"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s://www.webex.com/pdf/tollfree_restrictions.pdf" TargetMode="External"/><Relationship Id="rId2" Type="http://schemas.openxmlformats.org/officeDocument/2006/relationships/hyperlink" Target="https://itroninc.webex.com/itroninc/globalcallin.php?serviceType=MC&amp;ED=515429677&amp;tollFree=1" TargetMode="External"/><Relationship Id="rId1" Type="http://schemas.openxmlformats.org/officeDocument/2006/relationships/slideLayout" Target="../slideLayouts/slideLayout1.xml"/><Relationship Id="rId4" Type="http://schemas.openxmlformats.org/officeDocument/2006/relationships/hyperlink" Target="https://help.webex.com/docs/DOC-5412"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a:t>
            </a:fld>
            <a:endParaRPr lang="en-GB" dirty="0"/>
          </a:p>
        </p:txBody>
      </p:sp>
      <p:sp>
        <p:nvSpPr>
          <p:cNvPr id="5" name="Footer Placeholder 4"/>
          <p:cNvSpPr>
            <a:spLocks noGrp="1"/>
          </p:cNvSpPr>
          <p:nvPr>
            <p:ph type="ftr" idx="14"/>
          </p:nvPr>
        </p:nvSpPr>
        <p:spPr/>
        <p:txBody>
          <a:bodyPr/>
          <a:lstStyle/>
          <a:p>
            <a:r>
              <a:rPr lang="en-GB"/>
              <a:t>Jay Holcomb (Itron)</a:t>
            </a:r>
            <a:endParaRPr lang="en-GB" dirty="0"/>
          </a:p>
        </p:txBody>
      </p:sp>
      <p:sp>
        <p:nvSpPr>
          <p:cNvPr id="6" name="Date Placeholder 5"/>
          <p:cNvSpPr>
            <a:spLocks noGrp="1"/>
          </p:cNvSpPr>
          <p:nvPr>
            <p:ph type="dt" idx="15"/>
          </p:nvPr>
        </p:nvSpPr>
        <p:spPr>
          <a:xfrm>
            <a:off x="696912" y="333375"/>
            <a:ext cx="2198688" cy="273050"/>
          </a:xfrm>
        </p:spPr>
        <p:txBody>
          <a:bodyPr/>
          <a:lstStyle/>
          <a:p>
            <a:r>
              <a:rPr lang="en-US"/>
              <a:t>19Jul18 – 27Dec18</a:t>
            </a:r>
            <a:endParaRPr lang="en-GB" dirty="0"/>
          </a:p>
        </p:txBody>
      </p:sp>
      <p:sp>
        <p:nvSpPr>
          <p:cNvPr id="7" name="Rectangle 1"/>
          <p:cNvSpPr>
            <a:spLocks noGrp="1" noChangeArrowheads="1"/>
          </p:cNvSpPr>
          <p:nvPr>
            <p:ph type="title"/>
          </p:nvPr>
        </p:nvSpPr>
        <p:spPr>
          <a:xfrm>
            <a:off x="685800" y="685800"/>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Teleconference Call-In Info</a:t>
            </a:r>
            <a:endParaRPr lang="en-GB" dirty="0"/>
          </a:p>
        </p:txBody>
      </p:sp>
      <p:sp>
        <p:nvSpPr>
          <p:cNvPr id="8" name="Rectangle 2"/>
          <p:cNvSpPr txBox="1">
            <a:spLocks noChangeArrowheads="1"/>
          </p:cNvSpPr>
          <p:nvPr/>
        </p:nvSpPr>
        <p:spPr bwMode="auto">
          <a:xfrm>
            <a:off x="685800" y="1889125"/>
            <a:ext cx="7772400" cy="396875"/>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kern="0" dirty="0"/>
              <a:t>Date:</a:t>
            </a:r>
            <a:r>
              <a:rPr lang="en-GB" sz="2000" b="0" kern="0" dirty="0"/>
              <a:t> 12 July 2018</a:t>
            </a:r>
          </a:p>
        </p:txBody>
      </p:sp>
      <p:graphicFrame>
        <p:nvGraphicFramePr>
          <p:cNvPr id="9" name="Object 3"/>
          <p:cNvGraphicFramePr>
            <a:graphicFrameLocks noChangeAspect="1"/>
          </p:cNvGraphicFramePr>
          <p:nvPr>
            <p:extLst>
              <p:ext uri="{D42A27DB-BD31-4B8C-83A1-F6EECF244321}">
                <p14:modId xmlns:p14="http://schemas.microsoft.com/office/powerpoint/2010/main" val="31858158"/>
              </p:ext>
            </p:extLst>
          </p:nvPr>
        </p:nvGraphicFramePr>
        <p:xfrm>
          <a:off x="538163" y="3636963"/>
          <a:ext cx="7650162" cy="2449512"/>
        </p:xfrm>
        <a:graphic>
          <a:graphicData uri="http://schemas.openxmlformats.org/presentationml/2006/ole">
            <mc:AlternateContent xmlns:mc="http://schemas.openxmlformats.org/markup-compatibility/2006">
              <mc:Choice xmlns:v="urn:schemas-microsoft-com:vml" Requires="v">
                <p:oleObj spid="_x0000_s1033" name="Document" r:id="rId3" imgW="8253286" imgH="2641030" progId="Word.Document.8">
                  <p:embed/>
                </p:oleObj>
              </mc:Choice>
              <mc:Fallback>
                <p:oleObj name="Document" r:id="rId3" imgW="8253286" imgH="2641030" progId="Word.Document.8">
                  <p:embed/>
                  <p:pic>
                    <p:nvPicPr>
                      <p:cNvPr id="9" name="Object 3"/>
                      <p:cNvPicPr>
                        <a:picLocks noChangeAspect="1" noChangeArrowheads="1"/>
                      </p:cNvPicPr>
                      <p:nvPr/>
                    </p:nvPicPr>
                    <p:blipFill>
                      <a:blip r:embed="rId4"/>
                      <a:srcRect/>
                      <a:stretch>
                        <a:fillRect/>
                      </a:stretch>
                    </p:blipFill>
                    <p:spPr bwMode="auto">
                      <a:xfrm>
                        <a:off x="538163" y="3636963"/>
                        <a:ext cx="7650162" cy="2449512"/>
                      </a:xfrm>
                      <a:prstGeom prst="rect">
                        <a:avLst/>
                      </a:prstGeom>
                      <a:noFill/>
                      <a:extLst/>
                    </p:spPr>
                  </p:pic>
                </p:oleObj>
              </mc:Fallback>
            </mc:AlternateContent>
          </a:graphicData>
        </a:graphic>
      </p:graphicFrame>
    </p:spTree>
    <p:extLst>
      <p:ext uri="{BB962C8B-B14F-4D97-AF65-F5344CB8AC3E}">
        <p14:creationId xmlns:p14="http://schemas.microsoft.com/office/powerpoint/2010/main" val="34696800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a:t>Jay Holcomb (Itron)</a:t>
            </a:r>
            <a:endParaRPr lang="en-GB" dirty="0"/>
          </a:p>
        </p:txBody>
      </p:sp>
      <p:sp>
        <p:nvSpPr>
          <p:cNvPr id="6" name="Date Placeholder 5"/>
          <p:cNvSpPr>
            <a:spLocks noGrp="1"/>
          </p:cNvSpPr>
          <p:nvPr>
            <p:ph type="dt" idx="15"/>
          </p:nvPr>
        </p:nvSpPr>
        <p:spPr>
          <a:xfrm>
            <a:off x="696912" y="333375"/>
            <a:ext cx="2351088" cy="273050"/>
          </a:xfrm>
        </p:spPr>
        <p:txBody>
          <a:bodyPr/>
          <a:lstStyle/>
          <a:p>
            <a:r>
              <a:rPr lang="en-US"/>
              <a:t>19Jul18 – 27Dec18</a:t>
            </a:r>
            <a:endParaRPr lang="en-GB" dirty="0"/>
          </a:p>
        </p:txBody>
      </p:sp>
      <p:sp>
        <p:nvSpPr>
          <p:cNvPr id="7" name="Title 1"/>
          <p:cNvSpPr>
            <a:spLocks noGrp="1"/>
          </p:cNvSpPr>
          <p:nvPr>
            <p:ph type="title"/>
          </p:nvPr>
        </p:nvSpPr>
        <p:spPr>
          <a:xfrm>
            <a:off x="685800" y="685800"/>
            <a:ext cx="7770813" cy="1065213"/>
          </a:xfrm>
        </p:spPr>
        <p:txBody>
          <a:bodyPr/>
          <a:lstStyle/>
          <a:p>
            <a:r>
              <a:rPr lang="en-US" dirty="0">
                <a:latin typeface="Times New Roman" charset="0"/>
              </a:rPr>
              <a:t>RR-TAG Call-In Info</a:t>
            </a:r>
            <a:endParaRPr lang="en-US" dirty="0"/>
          </a:p>
        </p:txBody>
      </p:sp>
      <p:sp>
        <p:nvSpPr>
          <p:cNvPr id="8" name="Content Placeholder 2"/>
          <p:cNvSpPr>
            <a:spLocks noGrp="1"/>
          </p:cNvSpPr>
          <p:nvPr>
            <p:ph idx="1"/>
          </p:nvPr>
        </p:nvSpPr>
        <p:spPr>
          <a:xfrm>
            <a:off x="696912" y="1600200"/>
            <a:ext cx="8016411" cy="4800600"/>
          </a:xfrm>
        </p:spPr>
        <p:txBody>
          <a:bodyPr/>
          <a:lstStyle/>
          <a:p>
            <a:r>
              <a:rPr lang="en-US" sz="2000" dirty="0"/>
              <a:t>Every Thursday, from     19 July 2018    to    27 December 2018</a:t>
            </a:r>
          </a:p>
          <a:p>
            <a:r>
              <a:rPr lang="en-US" sz="1600" dirty="0"/>
              <a:t>12:00  | Pacific Time (Spokane)  |  50-55mins 		</a:t>
            </a:r>
            <a:r>
              <a:rPr lang="en-US" sz="1600" dirty="0">
                <a:solidFill>
                  <a:srgbClr val="7030A0"/>
                </a:solidFill>
              </a:rPr>
              <a:t>(Note: later start time and &lt; 1 Hr) </a:t>
            </a:r>
            <a:r>
              <a:rPr lang="en-US" sz="1600" dirty="0"/>
              <a:t> </a:t>
            </a:r>
          </a:p>
          <a:p>
            <a:r>
              <a:rPr lang="en-US" sz="1600" dirty="0"/>
              <a:t>15:00  | Eastern Time </a:t>
            </a:r>
          </a:p>
          <a:p>
            <a:endParaRPr lang="en-US" u="sng" dirty="0">
              <a:hlinkClick r:id="rId2"/>
            </a:endParaRPr>
          </a:p>
          <a:p>
            <a:r>
              <a:rPr lang="en-US" u="sng" dirty="0">
                <a:hlinkClick r:id="rId3"/>
              </a:rPr>
              <a:t>Join WebEx meeting</a:t>
            </a:r>
          </a:p>
          <a:p>
            <a:r>
              <a:rPr lang="en-US" sz="1600" u="sng" dirty="0">
                <a:hlinkClick r:id="rId3"/>
              </a:rPr>
              <a:t>https://itroninc.webex.com/itroninc/j.php?MTID=mfd4ad53bdc378d544ced39304197221a</a:t>
            </a:r>
          </a:p>
          <a:p>
            <a:endParaRPr lang="en-US" sz="1600" u="sng" dirty="0">
              <a:hlinkClick r:id="rId4"/>
            </a:endParaRPr>
          </a:p>
          <a:p>
            <a:r>
              <a:rPr lang="en-US" sz="1600" dirty="0"/>
              <a:t>Meeting number (access code): 924 418 976</a:t>
            </a:r>
          </a:p>
          <a:p>
            <a:r>
              <a:rPr lang="en-US" sz="1600" dirty="0"/>
              <a:t>Meeting password: RRTag18d (77824183 from phone)</a:t>
            </a:r>
          </a:p>
          <a:p>
            <a:endParaRPr lang="en-US" sz="1600" dirty="0"/>
          </a:p>
          <a:p>
            <a:r>
              <a:rPr lang="en-US" sz="1600" dirty="0"/>
              <a:t>Join by phone  </a:t>
            </a:r>
          </a:p>
          <a:p>
            <a:r>
              <a:rPr lang="en-US" sz="1600" dirty="0"/>
              <a:t>+1-855-797-9485 US Toll free  </a:t>
            </a:r>
          </a:p>
          <a:p>
            <a:r>
              <a:rPr lang="en-US" sz="1600" dirty="0"/>
              <a:t>+1-415-655-0002 US Toll  </a:t>
            </a:r>
          </a:p>
          <a:p>
            <a:r>
              <a:rPr lang="en-US" sz="1600" dirty="0"/>
              <a:t>Access code: 924 418 976</a:t>
            </a:r>
          </a:p>
        </p:txBody>
      </p:sp>
    </p:spTree>
    <p:extLst>
      <p:ext uri="{BB962C8B-B14F-4D97-AF65-F5344CB8AC3E}">
        <p14:creationId xmlns:p14="http://schemas.microsoft.com/office/powerpoint/2010/main" val="13286695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a:t>Jay Holcomb (Itron)</a:t>
            </a:r>
            <a:endParaRPr lang="en-GB" dirty="0"/>
          </a:p>
        </p:txBody>
      </p:sp>
      <p:sp>
        <p:nvSpPr>
          <p:cNvPr id="6" name="Date Placeholder 5"/>
          <p:cNvSpPr>
            <a:spLocks noGrp="1"/>
          </p:cNvSpPr>
          <p:nvPr>
            <p:ph type="dt" idx="15"/>
          </p:nvPr>
        </p:nvSpPr>
        <p:spPr>
          <a:xfrm>
            <a:off x="696912" y="333375"/>
            <a:ext cx="2198688" cy="273050"/>
          </a:xfrm>
        </p:spPr>
        <p:txBody>
          <a:bodyPr/>
          <a:lstStyle/>
          <a:p>
            <a:r>
              <a:rPr lang="en-US"/>
              <a:t>19Jul18 – 27Dec18</a:t>
            </a:r>
            <a:endParaRPr lang="en-GB" dirty="0"/>
          </a:p>
        </p:txBody>
      </p:sp>
      <p:sp>
        <p:nvSpPr>
          <p:cNvPr id="7" name="Title 1"/>
          <p:cNvSpPr>
            <a:spLocks noGrp="1"/>
          </p:cNvSpPr>
          <p:nvPr>
            <p:ph type="title"/>
          </p:nvPr>
        </p:nvSpPr>
        <p:spPr>
          <a:xfrm>
            <a:off x="685800" y="685800"/>
            <a:ext cx="7770813" cy="1065213"/>
          </a:xfrm>
        </p:spPr>
        <p:txBody>
          <a:bodyPr/>
          <a:lstStyle/>
          <a:p>
            <a:r>
              <a:rPr lang="en-US" dirty="0">
                <a:latin typeface="Times New Roman" charset="0"/>
              </a:rPr>
              <a:t>RR-TAG Call-In Info – Cont.</a:t>
            </a:r>
            <a:endParaRPr lang="en-US" dirty="0"/>
          </a:p>
        </p:txBody>
      </p:sp>
      <p:sp>
        <p:nvSpPr>
          <p:cNvPr id="8" name="Content Placeholder 2"/>
          <p:cNvSpPr>
            <a:spLocks noGrp="1"/>
          </p:cNvSpPr>
          <p:nvPr>
            <p:ph idx="1"/>
          </p:nvPr>
        </p:nvSpPr>
        <p:spPr>
          <a:xfrm>
            <a:off x="685800" y="1830388"/>
            <a:ext cx="7770813" cy="4264025"/>
          </a:xfrm>
        </p:spPr>
        <p:txBody>
          <a:bodyPr/>
          <a:lstStyle/>
          <a:p>
            <a:r>
              <a:rPr lang="en-US" u="sng" dirty="0">
                <a:hlinkClick r:id="rId2"/>
              </a:rPr>
              <a:t>Global call-in numbers</a:t>
            </a:r>
            <a:r>
              <a:rPr lang="en-US" dirty="0"/>
              <a:t>  |  </a:t>
            </a:r>
            <a:r>
              <a:rPr lang="en-US" u="sng" dirty="0">
                <a:hlinkClick r:id="rId3"/>
              </a:rPr>
              <a:t>Toll-free calling restrictions</a:t>
            </a:r>
            <a:r>
              <a:rPr lang="en-US" dirty="0"/>
              <a:t>   </a:t>
            </a:r>
            <a:br>
              <a:rPr lang="en-US" dirty="0"/>
            </a:br>
            <a:r>
              <a:rPr lang="en-US" dirty="0"/>
              <a:t>  </a:t>
            </a:r>
            <a:br>
              <a:rPr lang="en-US" dirty="0"/>
            </a:br>
            <a:r>
              <a:rPr lang="en-US" u="sng" dirty="0">
                <a:hlinkClick r:id="rId4"/>
              </a:rPr>
              <a:t>Can't join the meeting?</a:t>
            </a:r>
            <a:r>
              <a:rPr lang="en-US" dirty="0"/>
              <a:t> </a:t>
            </a:r>
          </a:p>
          <a:p>
            <a:endParaRPr lang="en-US" sz="1600" dirty="0"/>
          </a:p>
          <a:p>
            <a:r>
              <a:rPr lang="en-US" sz="1600" dirty="0"/>
              <a:t>IMPORTANT NOTICE: Please note that this WebEx service allows audio and other information sent during the session to be recorded, which may be discoverable in a legal matter. By joining this session, you automatically consent to such recordings. If you do not consent to being recorded, discuss your concerns with the host or do not join the session.</a:t>
            </a:r>
          </a:p>
          <a:p>
            <a:endParaRPr lang="en-US" sz="1600" dirty="0"/>
          </a:p>
          <a:p>
            <a:endParaRPr lang="en-US" sz="1600" dirty="0"/>
          </a:p>
        </p:txBody>
      </p:sp>
    </p:spTree>
    <p:extLst>
      <p:ext uri="{BB962C8B-B14F-4D97-AF65-F5344CB8AC3E}">
        <p14:creationId xmlns:p14="http://schemas.microsoft.com/office/powerpoint/2010/main" val="31260194"/>
      </p:ext>
    </p:extLst>
  </p:cSld>
  <p:clrMapOvr>
    <a:masterClrMapping/>
  </p:clrMapOvr>
</p:sld>
</file>

<file path=ppt/theme/theme1.xml><?xml version="1.0" encoding="utf-8"?>
<a:theme xmlns:a="http://schemas.openxmlformats.org/drawingml/2006/main" name="Office Theme">
  <a:themeElements>
    <a:clrScheme name="Blue Green">
      <a:dk1>
        <a:sysClr val="windowText" lastClr="000000"/>
      </a:dk1>
      <a:lt1>
        <a:sysClr val="window" lastClr="FFFFFF"/>
      </a:lt1>
      <a:dk2>
        <a:srgbClr val="373545"/>
      </a:dk2>
      <a:lt2>
        <a:srgbClr val="CEDBE6"/>
      </a:lt2>
      <a:accent1>
        <a:srgbClr val="3494BA"/>
      </a:accent1>
      <a:accent2>
        <a:srgbClr val="58B6C0"/>
      </a:accent2>
      <a:accent3>
        <a:srgbClr val="75BDA7"/>
      </a:accent3>
      <a:accent4>
        <a:srgbClr val="7A8C8E"/>
      </a:accent4>
      <a:accent5>
        <a:srgbClr val="84ACB6"/>
      </a:accent5>
      <a:accent6>
        <a:srgbClr val="2683C6"/>
      </a:accent6>
      <a:hlink>
        <a:srgbClr val="6B9F25"/>
      </a:hlink>
      <a:folHlink>
        <a:srgbClr val="9F6715"/>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499</TotalTime>
  <Words>62</Words>
  <Application>Microsoft Office PowerPoint</Application>
  <PresentationFormat>On-screen Show (4:3)</PresentationFormat>
  <Paragraphs>30</Paragraphs>
  <Slides>3</Slides>
  <Notes>0</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3</vt:i4>
      </vt:variant>
    </vt:vector>
  </HeadingPairs>
  <TitlesOfParts>
    <vt:vector size="8" baseType="lpstr">
      <vt:lpstr>Arial Unicode MS</vt:lpstr>
      <vt:lpstr>MS Gothic</vt:lpstr>
      <vt:lpstr>Times New Roman</vt:lpstr>
      <vt:lpstr>Office Theme</vt:lpstr>
      <vt:lpstr>Microsoft Word 97 - 2003 Document</vt:lpstr>
      <vt:lpstr>IEEE 802.18 RR-TAG Teleconference Call-In Info</vt:lpstr>
      <vt:lpstr>RR-TAG Call-In Info</vt:lpstr>
      <vt:lpstr>RR-TAG Call-In Info – Cont.</vt:lpstr>
    </vt:vector>
  </TitlesOfParts>
  <Company>Hewlett 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802.11/15 Regulatory SC Teleconference Plan and Agenda</dc:title>
  <dc:creator>Kennedy, Rich</dc:creator>
  <cp:lastModifiedBy>Holcomb, Jay</cp:lastModifiedBy>
  <cp:revision>57</cp:revision>
  <cp:lastPrinted>1601-01-01T00:00:00Z</cp:lastPrinted>
  <dcterms:created xsi:type="dcterms:W3CDTF">2016-03-03T14:54:45Z</dcterms:created>
  <dcterms:modified xsi:type="dcterms:W3CDTF">2018-07-17T13:46:51Z</dcterms:modified>
</cp:coreProperties>
</file>