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15" d="100"/>
          <a:sy n="115" d="100"/>
        </p:scale>
        <p:origin x="522"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12-Jan-18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18 – April 18</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18 – April 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802.18-16/0038r08</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287d1f721456d14c29d3d751a94f4575"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p:txBody>
          <a:bodyPr/>
          <a:lstStyle/>
          <a:p>
            <a:r>
              <a:rPr lang="en-US" dirty="0"/>
              <a:t>Jan 18 – April 18</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11 Jan 2018</a:t>
            </a:r>
          </a:p>
        </p:txBody>
      </p:sp>
      <p:graphicFrame>
        <p:nvGraphicFramePr>
          <p:cNvPr id="9" name="Object 3"/>
          <p:cNvGraphicFramePr>
            <a:graphicFrameLocks noChangeAspect="1"/>
          </p:cNvGraphicFramePr>
          <p:nvPr>
            <p:extLst>
              <p:ext uri="{D42A27DB-BD31-4B8C-83A1-F6EECF244321}">
                <p14:modId xmlns:p14="http://schemas.microsoft.com/office/powerpoint/2010/main" val="3393523204"/>
              </p:ext>
            </p:extLst>
          </p:nvPr>
        </p:nvGraphicFramePr>
        <p:xfrm>
          <a:off x="522288" y="3606800"/>
          <a:ext cx="7827962" cy="2501900"/>
        </p:xfrm>
        <a:graphic>
          <a:graphicData uri="http://schemas.openxmlformats.org/presentationml/2006/ole">
            <mc:AlternateContent xmlns:mc="http://schemas.openxmlformats.org/markup-compatibility/2006">
              <mc:Choice xmlns:v="urn:schemas-microsoft-com:vml" Requires="v">
                <p:oleObj spid="_x0000_s1027" name="Document" r:id="rId3" imgW="8267030" imgH="2642110" progId="Word.Document.8">
                  <p:embed/>
                </p:oleObj>
              </mc:Choice>
              <mc:Fallback>
                <p:oleObj name="Document" r:id="rId3" imgW="8267030" imgH="2642110" progId="Word.Document.8">
                  <p:embed/>
                  <p:pic>
                    <p:nvPicPr>
                      <p:cNvPr id="9" name="Object 3"/>
                      <p:cNvPicPr>
                        <a:picLocks noChangeAspect="1" noChangeArrowheads="1"/>
                      </p:cNvPicPr>
                      <p:nvPr/>
                    </p:nvPicPr>
                    <p:blipFill>
                      <a:blip r:embed="rId4"/>
                      <a:srcRect/>
                      <a:stretch>
                        <a:fillRect/>
                      </a:stretch>
                    </p:blipFill>
                    <p:spPr bwMode="auto">
                      <a:xfrm>
                        <a:off x="522288" y="3606800"/>
                        <a:ext cx="7827962" cy="2501900"/>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p:txBody>
          <a:bodyPr/>
          <a:lstStyle/>
          <a:p>
            <a:r>
              <a:rPr lang="en-US"/>
              <a:t>Jan 18 – April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66346"/>
            <a:ext cx="8016411" cy="4800600"/>
          </a:xfrm>
        </p:spPr>
        <p:txBody>
          <a:bodyPr/>
          <a:lstStyle/>
          <a:p>
            <a:r>
              <a:rPr lang="en-US" sz="2000" dirty="0"/>
              <a:t>Every Thursday, from Thursday, 18 Jan 2018 to 26 April 2018</a:t>
            </a:r>
          </a:p>
          <a:p>
            <a:r>
              <a:rPr lang="en-US" sz="1600" dirty="0"/>
              <a:t>11:30  | Pacific Time (Spokane)  |  1 hr </a:t>
            </a:r>
          </a:p>
          <a:p>
            <a:r>
              <a:rPr lang="en-US" sz="1600" dirty="0"/>
              <a:t>14:30  | Eastern Time </a:t>
            </a:r>
          </a:p>
          <a:p>
            <a:endParaRPr lang="en-US" u="sng" dirty="0">
              <a:hlinkClick r:id="rId2"/>
            </a:endParaRPr>
          </a:p>
          <a:p>
            <a:r>
              <a:rPr lang="en-US" u="sng" dirty="0">
                <a:hlinkClick r:id="rId2"/>
              </a:rPr>
              <a:t>Join WebEx meeting</a:t>
            </a:r>
            <a:r>
              <a:rPr lang="en-US" dirty="0"/>
              <a:t>   </a:t>
            </a:r>
            <a:endParaRPr lang="en-US" sz="1600" u="sng" dirty="0">
              <a:hlinkClick r:id="rId3"/>
            </a:endParaRPr>
          </a:p>
          <a:p>
            <a:r>
              <a:rPr lang="en-US" sz="1600">
                <a:hlinkClick r:id="rId2"/>
              </a:rPr>
              <a:t>https</a:t>
            </a:r>
            <a:r>
              <a:rPr lang="en-US" sz="1600" dirty="0">
                <a:hlinkClick r:id="rId2"/>
              </a:rPr>
              <a:t>://itroninc.webex.com/itroninc/j.php?MTID=m7760c5c4bf4f2e8988071e72e2193b70</a:t>
            </a:r>
            <a:r>
              <a:rPr lang="en-US" sz="1600" dirty="0"/>
              <a:t> </a:t>
            </a:r>
            <a:endParaRPr lang="en-US" sz="1600" u="sng" dirty="0">
              <a:hlinkClick r:id="rId3"/>
            </a:endParaRPr>
          </a:p>
          <a:p>
            <a:endParaRPr lang="en-US" sz="1600" u="sng" dirty="0">
              <a:hlinkClick r:id="rId3"/>
            </a:endParaRPr>
          </a:p>
          <a:p>
            <a:r>
              <a:rPr lang="en-US" sz="1600" dirty="0"/>
              <a:t>Meeting number (access code): 927 635 662 </a:t>
            </a:r>
          </a:p>
          <a:p>
            <a:r>
              <a:rPr lang="en-US" sz="1600" dirty="0"/>
              <a:t>Meeting password: RRTag18b (7782418B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927 635 662 </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p:txBody>
          <a:bodyPr/>
          <a:lstStyle/>
          <a:p>
            <a:r>
              <a:rPr lang="en-US"/>
              <a:t>Jan 18 – April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TotalTime>
  <Words>70</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52</cp:revision>
  <cp:lastPrinted>1601-01-01T00:00:00Z</cp:lastPrinted>
  <dcterms:created xsi:type="dcterms:W3CDTF">2016-03-03T14:54:45Z</dcterms:created>
  <dcterms:modified xsi:type="dcterms:W3CDTF">2018-01-12T15:08:05Z</dcterms:modified>
</cp:coreProperties>
</file>