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6"/>
  </p:notesMasterIdLst>
  <p:handoutMasterIdLst>
    <p:handoutMasterId r:id="rId7"/>
  </p:handoutMasterIdLst>
  <p:sldIdLst>
    <p:sldId id="272" r:id="rId3"/>
    <p:sldId id="270" r:id="rId4"/>
    <p:sldId id="271" r:id="rId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14" d="100"/>
          <a:sy n="114" d="100"/>
        </p:scale>
        <p:origin x="19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02-Jan-18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 17 – April 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 17 – April 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802.18-16/0038r07</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080641-3375-4FE6-808D-668A62A267E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6C4BD5-677C-42D8-B5DC-87C8B6055B1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47E45-501A-47BA-B1B3-C2A9C3C6D12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AB8DE-7344-48F0-8617-939ACB9F5C25}" type="datetimeFigureOut">
              <a:rPr lang="en-US" smtClean="0"/>
              <a:t>02-Jan-18</a:t>
            </a:fld>
            <a:endParaRPr lang="en-US"/>
          </a:p>
        </p:txBody>
      </p:sp>
      <p:sp>
        <p:nvSpPr>
          <p:cNvPr id="5" name="Footer Placeholder 4">
            <a:extLst>
              <a:ext uri="{FF2B5EF4-FFF2-40B4-BE49-F238E27FC236}">
                <a16:creationId xmlns:a16="http://schemas.microsoft.com/office/drawing/2014/main" id="{441DA0E8-DCBB-49B0-BC29-766007C1DC2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E030B7-4D19-435D-8081-1793C75CA4D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A2F2C-CD74-4514-AC96-3BBB45954F84}" type="slidenum">
              <a:rPr lang="en-US" smtClean="0"/>
              <a:t>‹#›</a:t>
            </a:fld>
            <a:endParaRPr lang="en-US"/>
          </a:p>
        </p:txBody>
      </p:sp>
    </p:spTree>
    <p:extLst>
      <p:ext uri="{BB962C8B-B14F-4D97-AF65-F5344CB8AC3E}">
        <p14:creationId xmlns:p14="http://schemas.microsoft.com/office/powerpoint/2010/main" val="2822029497"/>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072b6e82e7c0c5df95db7154e5295f96" TargetMode="External"/><Relationship Id="rId2" Type="http://schemas.openxmlformats.org/officeDocument/2006/relationships/hyperlink" Target="https://itroninc.webex.com/itroninc/j.php?MTID=m287d1f721456d14c29d3d751a94f457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Nov 17 – April 18</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30 Nov 2017</a:t>
            </a:r>
          </a:p>
        </p:txBody>
      </p:sp>
      <p:graphicFrame>
        <p:nvGraphicFramePr>
          <p:cNvPr id="9" name="Object 3"/>
          <p:cNvGraphicFramePr>
            <a:graphicFrameLocks noChangeAspect="1"/>
          </p:cNvGraphicFramePr>
          <p:nvPr>
            <p:extLst>
              <p:ext uri="{D42A27DB-BD31-4B8C-83A1-F6EECF244321}">
                <p14:modId xmlns:p14="http://schemas.microsoft.com/office/powerpoint/2010/main" val="3393523204"/>
              </p:ext>
            </p:extLst>
          </p:nvPr>
        </p:nvGraphicFramePr>
        <p:xfrm>
          <a:off x="522288" y="3606800"/>
          <a:ext cx="7827962" cy="2501900"/>
        </p:xfrm>
        <a:graphic>
          <a:graphicData uri="http://schemas.openxmlformats.org/presentationml/2006/ole">
            <mc:AlternateContent xmlns:mc="http://schemas.openxmlformats.org/markup-compatibility/2006">
              <mc:Choice xmlns:v="urn:schemas-microsoft-com:vml" Requires="v">
                <p:oleObj spid="_x0000_s4112" name="Document" r:id="rId3" imgW="8267030" imgH="2642110" progId="Word.Document.8">
                  <p:embed/>
                </p:oleObj>
              </mc:Choice>
              <mc:Fallback>
                <p:oleObj name="Document" r:id="rId3" imgW="8267030" imgH="2642110" progId="Word.Document.8">
                  <p:embed/>
                  <p:pic>
                    <p:nvPicPr>
                      <p:cNvPr id="0" name=""/>
                      <p:cNvPicPr>
                        <a:picLocks noChangeAspect="1" noChangeArrowheads="1"/>
                      </p:cNvPicPr>
                      <p:nvPr/>
                    </p:nvPicPr>
                    <p:blipFill>
                      <a:blip r:embed="rId4"/>
                      <a:srcRect/>
                      <a:stretch>
                        <a:fillRect/>
                      </a:stretch>
                    </p:blipFill>
                    <p:spPr bwMode="auto">
                      <a:xfrm>
                        <a:off x="522288" y="3606800"/>
                        <a:ext cx="7827962" cy="2501900"/>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Nov 17 – April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66346"/>
            <a:ext cx="8016411" cy="4800600"/>
          </a:xfrm>
        </p:spPr>
        <p:txBody>
          <a:bodyPr/>
          <a:lstStyle/>
          <a:p>
            <a:r>
              <a:rPr lang="en-US" sz="2000" dirty="0"/>
              <a:t>Every Thursday, from Thursday, 30 Nov 2017 to 26 April 2018</a:t>
            </a:r>
          </a:p>
          <a:p>
            <a:r>
              <a:rPr lang="en-US" sz="1600" dirty="0"/>
              <a:t>11:30  | Pacific Time (Spokane)  |  1 hr </a:t>
            </a:r>
          </a:p>
          <a:p>
            <a:r>
              <a:rPr lang="en-US" sz="1600" dirty="0"/>
              <a:t>14:30  | Eastern Time </a:t>
            </a:r>
          </a:p>
          <a:p>
            <a:endParaRPr lang="en-US" sz="1600" u="sng" dirty="0">
              <a:hlinkClick r:id="rId2"/>
            </a:endParaRPr>
          </a:p>
          <a:p>
            <a:r>
              <a:rPr lang="en-US" u="sng" dirty="0">
                <a:hlinkClick r:id="rId3"/>
              </a:rPr>
              <a:t>Join WebEx meeting</a:t>
            </a:r>
            <a:r>
              <a:rPr lang="en-US" dirty="0"/>
              <a:t>   </a:t>
            </a:r>
          </a:p>
          <a:p>
            <a:r>
              <a:rPr lang="en-US" sz="1600" u="sng" dirty="0">
                <a:hlinkClick r:id="rId3"/>
              </a:rPr>
              <a:t>https://itroninc.webex.com/itroninc/j.php?MTID=m072b6e82e7c0c5df95db7154e5295f96</a:t>
            </a:r>
            <a:endParaRPr lang="en-US" sz="1600" u="sng" dirty="0"/>
          </a:p>
          <a:p>
            <a:endParaRPr lang="en-US" sz="1600" u="sng" dirty="0">
              <a:hlinkClick r:id="rId2"/>
            </a:endParaRPr>
          </a:p>
          <a:p>
            <a:r>
              <a:rPr lang="en-US" sz="1600" dirty="0"/>
              <a:t>Meeting number (access code): 925 378 927</a:t>
            </a:r>
          </a:p>
          <a:p>
            <a:r>
              <a:rPr lang="en-US" sz="1600" dirty="0"/>
              <a:t>Meeting password: RRTag18a (7782418A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925 378 927</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Nov 17 – April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449</TotalTime>
  <Words>76</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12" baseType="lpstr">
      <vt:lpstr>Arial Unicode MS</vt:lpstr>
      <vt:lpstr>MS Gothic</vt:lpstr>
      <vt:lpstr>Arial</vt:lpstr>
      <vt:lpstr>Calibri</vt:lpstr>
      <vt:lpstr>Calibri Light</vt:lpstr>
      <vt:lpstr>Times New Roman</vt:lpstr>
      <vt:lpstr>Office Theme</vt:lpstr>
      <vt:lpstr>Custom Design</vt:lpstr>
      <vt:lpstr>Microsoft Word 97 - 2003 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51</cp:revision>
  <cp:lastPrinted>1601-01-01T00:00:00Z</cp:lastPrinted>
  <dcterms:created xsi:type="dcterms:W3CDTF">2016-03-03T14:54:45Z</dcterms:created>
  <dcterms:modified xsi:type="dcterms:W3CDTF">2018-01-02T16:24:30Z</dcterms:modified>
</cp:coreProperties>
</file>