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00" d="100"/>
          <a:sy n="100" d="100"/>
        </p:scale>
        <p:origin x="12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04-Oct-17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802.18-16/0038r06</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efc7f58f01c12a42149e605d4c415923" TargetMode="External"/><Relationship Id="rId2" Type="http://schemas.openxmlformats.org/officeDocument/2006/relationships/hyperlink" Target="https://itroninc.webex.com/itroninc/j.php?MTID=m287d1f721456d14c29d3d751a94f457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July 2017</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02 Oct 2017</a:t>
            </a:r>
          </a:p>
        </p:txBody>
      </p:sp>
      <p:graphicFrame>
        <p:nvGraphicFramePr>
          <p:cNvPr id="9" name="Object 3"/>
          <p:cNvGraphicFramePr>
            <a:graphicFrameLocks noChangeAspect="1"/>
          </p:cNvGraphicFramePr>
          <p:nvPr>
            <p:extLst>
              <p:ext uri="{D42A27DB-BD31-4B8C-83A1-F6EECF244321}">
                <p14:modId xmlns:p14="http://schemas.microsoft.com/office/powerpoint/2010/main" val="1037121730"/>
              </p:ext>
            </p:extLst>
          </p:nvPr>
        </p:nvGraphicFramePr>
        <p:xfrm>
          <a:off x="519113" y="3609975"/>
          <a:ext cx="7918450" cy="2536825"/>
        </p:xfrm>
        <a:graphic>
          <a:graphicData uri="http://schemas.openxmlformats.org/presentationml/2006/ole">
            <mc:AlternateContent xmlns:mc="http://schemas.openxmlformats.org/markup-compatibility/2006">
              <mc:Choice xmlns:v="urn:schemas-microsoft-com:vml" Requires="v">
                <p:oleObj spid="_x0000_s4106" name="Document" r:id="rId3" imgW="8267030" imgH="2642110" progId="Word.Document.8">
                  <p:embed/>
                </p:oleObj>
              </mc:Choice>
              <mc:Fallback>
                <p:oleObj name="Document" r:id="rId3" imgW="8267030" imgH="2642110" progId="Word.Document.8">
                  <p:embed/>
                  <p:pic>
                    <p:nvPicPr>
                      <p:cNvPr id="0" name=""/>
                      <p:cNvPicPr>
                        <a:picLocks noChangeAspect="1" noChangeArrowheads="1"/>
                      </p:cNvPicPr>
                      <p:nvPr/>
                    </p:nvPicPr>
                    <p:blipFill>
                      <a:blip r:embed="rId4"/>
                      <a:srcRect/>
                      <a:stretch>
                        <a:fillRect/>
                      </a:stretch>
                    </p:blipFill>
                    <p:spPr bwMode="auto">
                      <a:xfrm>
                        <a:off x="519113" y="3609975"/>
                        <a:ext cx="7918450" cy="2536825"/>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66346"/>
            <a:ext cx="8016411" cy="4800600"/>
          </a:xfrm>
        </p:spPr>
        <p:txBody>
          <a:bodyPr/>
          <a:lstStyle/>
          <a:p>
            <a:r>
              <a:rPr lang="en-US" sz="2000" dirty="0"/>
              <a:t>Every Thursday, from Thursday, 13 July 2017 to 28 December 2017</a:t>
            </a:r>
          </a:p>
          <a:p>
            <a:r>
              <a:rPr lang="en-US" sz="1600" dirty="0"/>
              <a:t>11:30  |  Pacific Time (San Francisco, GMT-07:00)  |  1 </a:t>
            </a:r>
            <a:r>
              <a:rPr lang="en-US" sz="1600" dirty="0" err="1"/>
              <a:t>hr</a:t>
            </a:r>
            <a:r>
              <a:rPr lang="en-US" sz="1600" dirty="0"/>
              <a:t> </a:t>
            </a:r>
          </a:p>
          <a:p>
            <a:r>
              <a:rPr lang="en-US" sz="1600" dirty="0"/>
              <a:t>14:30  | Eastern Time </a:t>
            </a:r>
          </a:p>
          <a:p>
            <a:endParaRPr lang="en-US" sz="1600" u="sng" dirty="0">
              <a:hlinkClick r:id="rId2"/>
            </a:endParaRPr>
          </a:p>
          <a:p>
            <a:r>
              <a:rPr lang="en-US" u="sng" dirty="0">
                <a:hlinkClick r:id="rId3"/>
              </a:rPr>
              <a:t>Join WebEx meeting</a:t>
            </a:r>
            <a:r>
              <a:rPr lang="en-US" u="sng" dirty="0"/>
              <a:t> </a:t>
            </a:r>
          </a:p>
          <a:p>
            <a:r>
              <a:rPr lang="en-US" sz="1600" dirty="0">
                <a:hlinkClick r:id="rId3"/>
              </a:rPr>
              <a:t>https://itroninc.webex.com/itroninc/j.php?MTID=mefc7f58f01c12a42149e605d4c415923</a:t>
            </a:r>
            <a:endParaRPr lang="en-US" sz="1600" dirty="0"/>
          </a:p>
          <a:p>
            <a:endParaRPr lang="en-US" sz="1600" u="sng" dirty="0">
              <a:hlinkClick r:id="rId2"/>
            </a:endParaRPr>
          </a:p>
          <a:p>
            <a:r>
              <a:rPr lang="en-US" sz="1600" dirty="0"/>
              <a:t>Meeting number (access code): 926 040 107 </a:t>
            </a:r>
          </a:p>
          <a:p>
            <a:r>
              <a:rPr lang="en-US" sz="1600" dirty="0"/>
              <a:t>Meeting password: RRTaglat17  (7782452817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926 040 107 </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423</TotalTime>
  <Words>67</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45</cp:revision>
  <cp:lastPrinted>1601-01-01T00:00:00Z</cp:lastPrinted>
  <dcterms:created xsi:type="dcterms:W3CDTF">2016-03-03T14:54:45Z</dcterms:created>
  <dcterms:modified xsi:type="dcterms:W3CDTF">2017-10-04T13:35:19Z</dcterms:modified>
</cp:coreProperties>
</file>