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89" d="100"/>
          <a:sy n="89" d="100"/>
        </p:scale>
        <p:origin x="78" y="30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10-Nov-16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802.18-16/0038r03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hyperlink" Target="https://itroninc.webex.com/itroninc/j.php?MTID=m287d1f721456d14c29d3d751a94f457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481812987&amp;tollFree=1" TargetMode="External"/><Relationship Id="rId1" Type="http://schemas.openxmlformats.org/officeDocument/2006/relationships/slideLayout" Target="../slideLayouts/slideLayout1.xml"/><Relationship Id="rId5" Type="http://schemas.openxmlformats.org/officeDocument/2006/relationships/hyperlink" Target="https://help.webex.com/docs/DOC-5412"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smtClean="0"/>
              <a:t>Date:</a:t>
            </a:r>
            <a:r>
              <a:rPr lang="en-GB" sz="2000" b="0" kern="0" smtClean="0"/>
              <a:t> 10 November 2016</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108647608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4099" name="Document" r:id="rId3" imgW="8253286" imgH="2529818" progId="Word.Document.8">
                  <p:embed/>
                </p:oleObj>
              </mc:Choice>
              <mc:Fallback>
                <p:oleObj name="Document" r:id="rId3" imgW="8253286" imgH="2529818" progId="Word.Document.8">
                  <p:embed/>
                  <p:pic>
                    <p:nvPicPr>
                      <p:cNvPr id="0" name=""/>
                      <p:cNvPicPr>
                        <a:picLocks noChangeAspect="1" noChangeArrowheads="1"/>
                      </p:cNvPicPr>
                      <p:nvPr/>
                    </p:nvPicPr>
                    <p:blipFill>
                      <a:blip r:embed="rId4"/>
                      <a:srcRect/>
                      <a:stretch>
                        <a:fillRect/>
                      </a:stretch>
                    </p:blipFill>
                    <p:spPr bwMode="auto">
                      <a:xfrm>
                        <a:off x="520700" y="3606800"/>
                        <a:ext cx="7937500" cy="2433103"/>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latin typeface="Times New Roman" charset="0"/>
              </a:rPr>
              <a:t>RR-TAG Call-In </a:t>
            </a:r>
            <a:r>
              <a:rPr lang="en-US" dirty="0">
                <a:latin typeface="Times New Roman" charset="0"/>
              </a:rPr>
              <a:t>Info</a:t>
            </a:r>
            <a:endParaRPr lang="en-US" dirty="0"/>
          </a:p>
        </p:txBody>
      </p:sp>
      <p:sp>
        <p:nvSpPr>
          <p:cNvPr id="8" name="Content Placeholder 2"/>
          <p:cNvSpPr>
            <a:spLocks noGrp="1"/>
          </p:cNvSpPr>
          <p:nvPr>
            <p:ph idx="1"/>
          </p:nvPr>
        </p:nvSpPr>
        <p:spPr>
          <a:xfrm>
            <a:off x="705474" y="1447800"/>
            <a:ext cx="8016411" cy="4800600"/>
          </a:xfrm>
        </p:spPr>
        <p:txBody>
          <a:bodyPr/>
          <a:lstStyle/>
          <a:p>
            <a:r>
              <a:rPr lang="en-US" sz="1600" dirty="0" smtClean="0"/>
              <a:t>Every Thursday, from Thursday, </a:t>
            </a:r>
            <a:r>
              <a:rPr lang="en-US" sz="1600" dirty="0" smtClean="0"/>
              <a:t>17 November, </a:t>
            </a:r>
            <a:r>
              <a:rPr lang="en-US" sz="1600" dirty="0" smtClean="0"/>
              <a:t>2016, to Thursday, </a:t>
            </a:r>
            <a:r>
              <a:rPr lang="en-US" sz="1600" dirty="0" smtClean="0"/>
              <a:t>04 May</a:t>
            </a:r>
            <a:r>
              <a:rPr lang="en-US" sz="1600" dirty="0" smtClean="0"/>
              <a:t>, 2017</a:t>
            </a:r>
            <a:endParaRPr lang="en-US" sz="1600" dirty="0" smtClean="0"/>
          </a:p>
          <a:p>
            <a:r>
              <a:rPr lang="en-US" sz="1600" dirty="0" smtClean="0"/>
              <a:t>11:30 </a:t>
            </a:r>
            <a:r>
              <a:rPr lang="en-US" sz="1600" dirty="0"/>
              <a:t>a</a:t>
            </a:r>
            <a:r>
              <a:rPr lang="en-US" sz="1600" dirty="0" smtClean="0"/>
              <a:t>m  |  Pacific Daylight Time (San Francisco, GMT-07:00)  |  1 </a:t>
            </a:r>
            <a:r>
              <a:rPr lang="en-US" sz="1600" dirty="0" err="1" smtClean="0"/>
              <a:t>hr</a:t>
            </a:r>
            <a:r>
              <a:rPr lang="en-US" sz="1600" dirty="0" smtClean="0"/>
              <a:t> </a:t>
            </a:r>
          </a:p>
          <a:p>
            <a:r>
              <a:rPr lang="en-US" sz="1200" dirty="0" smtClean="0"/>
              <a:t>14:30 | Eastern Time </a:t>
            </a:r>
          </a:p>
          <a:p>
            <a:endParaRPr lang="en-US" sz="1600" u="sng" dirty="0" smtClean="0">
              <a:hlinkClick r:id="rId2"/>
            </a:endParaRPr>
          </a:p>
          <a:p>
            <a:r>
              <a:rPr lang="en-US" sz="3200" u="sng" dirty="0" smtClean="0">
                <a:hlinkClick r:id="rId2"/>
              </a:rPr>
              <a:t>Join </a:t>
            </a:r>
            <a:r>
              <a:rPr lang="en-US" sz="3200" u="sng" dirty="0">
                <a:hlinkClick r:id="rId2"/>
              </a:rPr>
              <a:t>WebEx meeting</a:t>
            </a:r>
            <a:r>
              <a:rPr lang="en-US" sz="3200" dirty="0"/>
              <a:t> </a:t>
            </a:r>
            <a:r>
              <a:rPr lang="en-US" sz="1600" dirty="0"/>
              <a:t>  </a:t>
            </a:r>
            <a:endParaRPr lang="en-US" sz="1600" dirty="0"/>
          </a:p>
          <a:p>
            <a:r>
              <a:rPr lang="en-US" sz="1600" dirty="0">
                <a:hlinkClick r:id="rId2"/>
              </a:rPr>
              <a:t>https://</a:t>
            </a:r>
            <a:r>
              <a:rPr lang="en-US" sz="1600" dirty="0" smtClean="0">
                <a:hlinkClick r:id="rId2"/>
              </a:rPr>
              <a:t>itroninc.webex.com/itroninc/j.php?MTID=m287d1f721456d14c29d3d751a94f4575</a:t>
            </a:r>
            <a:r>
              <a:rPr lang="en-US" sz="1600" dirty="0" smtClean="0"/>
              <a:t> </a:t>
            </a:r>
            <a:endParaRPr lang="en-US" sz="1600" dirty="0" smtClean="0"/>
          </a:p>
          <a:p>
            <a:endParaRPr lang="en-US" sz="1600" dirty="0" smtClean="0"/>
          </a:p>
          <a:p>
            <a:r>
              <a:rPr lang="en-US" sz="1600" dirty="0" smtClean="0"/>
              <a:t>Meeting </a:t>
            </a:r>
            <a:r>
              <a:rPr lang="en-US" sz="1600" dirty="0"/>
              <a:t>number (access code): 920 </a:t>
            </a:r>
            <a:r>
              <a:rPr lang="en-US" sz="1600" dirty="0" smtClean="0"/>
              <a:t>828 206</a:t>
            </a:r>
            <a:r>
              <a:rPr lang="en-US" sz="1600" dirty="0" smtClean="0"/>
              <a:t> </a:t>
            </a:r>
            <a:endParaRPr lang="en-US" sz="1600" dirty="0" smtClean="0"/>
          </a:p>
          <a:p>
            <a:r>
              <a:rPr lang="en-US" sz="1600" dirty="0" smtClean="0"/>
              <a:t>Meeting </a:t>
            </a:r>
            <a:r>
              <a:rPr lang="en-US" sz="1600" dirty="0"/>
              <a:t>password: </a:t>
            </a:r>
            <a:r>
              <a:rPr lang="en-US" sz="1600" dirty="0" smtClean="0"/>
              <a:t>rr</a:t>
            </a:r>
            <a:r>
              <a:rPr lang="en-US" sz="1600" dirty="0" smtClean="0"/>
              <a:t>Tag201617</a:t>
            </a:r>
            <a:r>
              <a:rPr lang="en-US" sz="1600" dirty="0"/>
              <a:t>  </a:t>
            </a:r>
            <a:r>
              <a:rPr lang="en-US" sz="1600" dirty="0" smtClean="0"/>
              <a:t>(</a:t>
            </a:r>
            <a:r>
              <a:rPr lang="en-US" sz="1600" dirty="0" smtClean="0"/>
              <a:t>77824201617 </a:t>
            </a:r>
            <a:r>
              <a:rPr lang="en-US" sz="1600" dirty="0" smtClean="0"/>
              <a:t>from phone)</a:t>
            </a:r>
          </a:p>
          <a:p>
            <a:endParaRPr lang="en-US" sz="1600" dirty="0" smtClean="0"/>
          </a:p>
          <a:p>
            <a:r>
              <a:rPr lang="en-US" sz="1600" dirty="0" smtClean="0"/>
              <a:t>Join </a:t>
            </a:r>
            <a:r>
              <a:rPr lang="en-US" sz="1600" dirty="0"/>
              <a:t>by phone  </a:t>
            </a:r>
            <a:endParaRPr lang="en-US" sz="1600" dirty="0" smtClean="0"/>
          </a:p>
          <a:p>
            <a:r>
              <a:rPr lang="en-US" sz="1600" dirty="0" smtClean="0"/>
              <a:t>+</a:t>
            </a:r>
            <a:r>
              <a:rPr lang="en-US" sz="1600" dirty="0"/>
              <a:t>1-855-797-9485 US Toll free  </a:t>
            </a:r>
          </a:p>
          <a:p>
            <a:r>
              <a:rPr lang="en-US" sz="1600" dirty="0" smtClean="0"/>
              <a:t>+</a:t>
            </a:r>
            <a:r>
              <a:rPr lang="en-US" sz="1600" dirty="0"/>
              <a:t>1-415-655-0002 US Toll  </a:t>
            </a:r>
            <a:endParaRPr lang="en-US" sz="1600" dirty="0" smtClean="0"/>
          </a:p>
          <a:p>
            <a:r>
              <a:rPr lang="en-US" sz="1600" dirty="0" smtClean="0"/>
              <a:t>Access code: 	</a:t>
            </a:r>
            <a:r>
              <a:rPr lang="en-US" sz="1600" dirty="0"/>
              <a:t> 920 </a:t>
            </a:r>
            <a:r>
              <a:rPr lang="en-US" sz="1600" dirty="0" smtClean="0"/>
              <a:t>828 206</a:t>
            </a:r>
            <a:r>
              <a:rPr lang="en-US" sz="1600" dirty="0" smtClean="0"/>
              <a:t> </a:t>
            </a:r>
            <a:endParaRPr lang="en-US" sz="1600" dirty="0" smtClean="0"/>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latin typeface="Times New Roman" charset="0"/>
              </a:rPr>
              <a:t>RR-TAG Call-In </a:t>
            </a:r>
            <a:r>
              <a:rPr lang="en-US" dirty="0">
                <a:latin typeface="Times New Roman" charset="0"/>
              </a:rPr>
              <a:t>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sz="1600" u="sng" dirty="0">
                <a:hlinkClick r:id="rId2"/>
              </a:rPr>
              <a:t>Global call-in numbers</a:t>
            </a:r>
            <a:r>
              <a:rPr lang="en-US" sz="1600" dirty="0"/>
              <a:t>  |  </a:t>
            </a:r>
            <a:r>
              <a:rPr lang="en-US" sz="1600" u="sng" dirty="0">
                <a:hlinkClick r:id="rId3"/>
              </a:rPr>
              <a:t>Toll-free calling restrictions</a:t>
            </a:r>
            <a:r>
              <a:rPr lang="en-US" sz="1600" dirty="0"/>
              <a:t>   </a:t>
            </a:r>
            <a:endParaRPr lang="en-US" sz="1600" dirty="0" smtClean="0">
              <a:hlinkClick r:id="rId4"/>
            </a:endParaRPr>
          </a:p>
          <a:p>
            <a:endParaRPr lang="en-US" sz="1600" dirty="0" smtClean="0">
              <a:hlinkClick r:id="rId4"/>
            </a:endParaRPr>
          </a:p>
          <a:p>
            <a:r>
              <a:rPr lang="en-US" sz="1600" u="sng" dirty="0" smtClean="0">
                <a:hlinkClick r:id="rId5"/>
              </a:rPr>
              <a:t>Can't </a:t>
            </a:r>
            <a:r>
              <a:rPr lang="en-US" sz="1600" u="sng" dirty="0">
                <a:hlinkClick r:id="rId5"/>
              </a:rPr>
              <a:t>join the meeting?</a:t>
            </a:r>
            <a:r>
              <a:rPr lang="en-US" sz="1600" dirty="0"/>
              <a:t> </a:t>
            </a:r>
            <a:endParaRPr lang="en-US" sz="1600" dirty="0" smtClean="0"/>
          </a:p>
          <a:p>
            <a:endParaRPr lang="en-US" sz="1600" dirty="0" smtClean="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r>
              <a:rPr lang="en-US" sz="1600" dirty="0" smtClean="0"/>
              <a:t>.</a:t>
            </a:r>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TotalTime>
  <Words>73</Words>
  <Application>Microsoft Office PowerPoint</Application>
  <PresentationFormat>On-screen Show (4:3)</PresentationFormat>
  <Paragraphs>32</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40</cp:revision>
  <cp:lastPrinted>1601-01-01T00:00:00Z</cp:lastPrinted>
  <dcterms:created xsi:type="dcterms:W3CDTF">2016-03-03T14:54:45Z</dcterms:created>
  <dcterms:modified xsi:type="dcterms:W3CDTF">2016-11-10T17:12:43Z</dcterms:modified>
</cp:coreProperties>
</file>