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8" r:id="rId3"/>
    <p:sldId id="269"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08" d="100"/>
          <a:sy n="108" d="100"/>
        </p:scale>
        <p:origin x="30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26-May-16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April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Jun, Jul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  </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802.18-16/0038r00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cisco.webex.com/ciscosales/j.php?MTID=m7425de00c2c99f93a8bb29eed5df9ee1" TargetMode="External"/><Relationship Id="rId2" Type="http://schemas.openxmlformats.org/officeDocument/2006/relationships/hyperlink" Target="https://cisco.webex.com/ciscosales/j.php?MTID=m997c30485625d355271e3868cf63885a"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cisco.webex.com/ciscosales/globalcallin.php?serviceType=MC&amp;ED=351671632&amp;tollFree=1" TargetMode="External"/><Relationship Id="rId1" Type="http://schemas.openxmlformats.org/officeDocument/2006/relationships/slideLayout" Target="../slideLayouts/slideLayout1.xml"/><Relationship Id="rId6" Type="http://schemas.openxmlformats.org/officeDocument/2006/relationships/hyperlink" Target="https://cisco.webex.com/ciscosales/mc" TargetMode="External"/><Relationship Id="rId5" Type="http://schemas.openxmlformats.org/officeDocument/2006/relationships/hyperlink" Target="https://cisco.webex.com/ciscosales/j.php?MTID=m3c29f7ef4787766de5c443dcf5535cd6" TargetMode="External"/><Relationship Id="rId4" Type="http://schemas.openxmlformats.org/officeDocument/2006/relationships/hyperlink" Target="https://cisco.webex.com/ciscosales/j.php?MTID=m95ca57e184fdc96fe0a140d971be8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a:t>
            </a:r>
            <a:r>
              <a:rPr lang="en-US" dirty="0" smtClean="0"/>
              <a:t>Jun, </a:t>
            </a:r>
            <a:r>
              <a:rPr lang="en-US" dirty="0" smtClean="0"/>
              <a:t>Jul 2016</a:t>
            </a:r>
            <a:endParaRPr lang="en-GB" dirty="0"/>
          </a:p>
        </p:txBody>
      </p:sp>
      <p:sp>
        <p:nvSpPr>
          <p:cNvPr id="7" name="Footer Placeholder 4"/>
          <p:cNvSpPr>
            <a:spLocks noGrp="1"/>
          </p:cNvSpPr>
          <p:nvPr>
            <p:ph type="ftr" idx="14"/>
          </p:nvPr>
        </p:nvSpPr>
        <p:spPr>
          <a:xfrm>
            <a:off x="5492756" y="6475413"/>
            <a:ext cx="3041644" cy="180975"/>
          </a:xfrm>
        </p:spPr>
        <p:txBody>
          <a:bodyPr/>
          <a:lstStyle/>
          <a:p>
            <a:r>
              <a:rPr lang="en-GB" dirty="0" smtClean="0"/>
              <a:t>Jay Holcomb, Itron,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a:t>
            </a:r>
            <a:r>
              <a:rPr lang="en-US" dirty="0" smtClean="0">
                <a:latin typeface="Times New Roman" charset="0"/>
              </a:rPr>
              <a:t>Call-In Info</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26 May 2016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8863305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3104" name="Document" r:id="rId4" imgW="8253286" imgH="2529818" progId="Word.Document.8">
                  <p:embed/>
                </p:oleObj>
              </mc:Choice>
              <mc:Fallback>
                <p:oleObj name="Document" r:id="rId4" imgW="8253286" imgH="2529818" progId="Word.Document.8">
                  <p:embed/>
                  <p:pic>
                    <p:nvPicPr>
                      <p:cNvPr id="0" name="Picture 3"/>
                      <p:cNvPicPr>
                        <a:picLocks noChangeAspect="1" noChangeArrowheads="1"/>
                      </p:cNvPicPr>
                      <p:nvPr/>
                    </p:nvPicPr>
                    <p:blipFill>
                      <a:blip r:embed="rId5"/>
                      <a:srcRect/>
                      <a:stretch>
                        <a:fillRect/>
                      </a:stretch>
                    </p:blipFill>
                    <p:spPr bwMode="auto">
                      <a:xfrm>
                        <a:off x="520700" y="3606800"/>
                        <a:ext cx="7937500" cy="2433103"/>
                      </a:xfrm>
                      <a:prstGeom prst="rect">
                        <a:avLst/>
                      </a:prstGeom>
                      <a:noFill/>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charset="0"/>
              </a:rPr>
              <a:t>May, June, </a:t>
            </a:r>
            <a:r>
              <a:rPr lang="en-US" dirty="0" smtClean="0">
                <a:latin typeface="Times New Roman" charset="0"/>
              </a:rPr>
              <a:t>July 2016 </a:t>
            </a:r>
            <a:r>
              <a:rPr lang="en-US" dirty="0">
                <a:latin typeface="Times New Roman" charset="0"/>
              </a:rPr>
              <a:t>Call-In Info</a:t>
            </a:r>
            <a:endParaRPr lang="en-US" dirty="0"/>
          </a:p>
        </p:txBody>
      </p:sp>
      <p:sp>
        <p:nvSpPr>
          <p:cNvPr id="3" name="Content Placeholder 2"/>
          <p:cNvSpPr>
            <a:spLocks noGrp="1"/>
          </p:cNvSpPr>
          <p:nvPr>
            <p:ph idx="1"/>
          </p:nvPr>
        </p:nvSpPr>
        <p:spPr>
          <a:xfrm>
            <a:off x="670389" y="1751013"/>
            <a:ext cx="7770813" cy="4113213"/>
          </a:xfrm>
        </p:spPr>
        <p:txBody>
          <a:bodyPr/>
          <a:lstStyle/>
          <a:p>
            <a:r>
              <a:rPr lang="en-US" sz="1600" dirty="0" smtClean="0"/>
              <a:t>Every Thursday, from Thursday, May 26, 2016, to Thursday, July 12, 2016 </a:t>
            </a:r>
          </a:p>
          <a:p>
            <a:r>
              <a:rPr lang="en-US" sz="1600" dirty="0" smtClean="0"/>
              <a:t>12:00 pm  |  Pacific Daylight Time (San Francisco, GMT-07:00)  |  1 </a:t>
            </a:r>
            <a:r>
              <a:rPr lang="en-US" sz="1600" dirty="0" err="1" smtClean="0"/>
              <a:t>hr</a:t>
            </a:r>
            <a:r>
              <a:rPr lang="en-US" sz="1600" dirty="0" smtClean="0"/>
              <a:t> </a:t>
            </a:r>
            <a:endParaRPr lang="en-US" sz="1200" dirty="0" smtClean="0"/>
          </a:p>
          <a:p>
            <a:r>
              <a:rPr lang="en-US" sz="1200" dirty="0" smtClean="0"/>
              <a:t> </a:t>
            </a:r>
            <a:r>
              <a:rPr lang="en-US" sz="3200" dirty="0" smtClean="0">
                <a:hlinkClick r:id="rId2"/>
              </a:rPr>
              <a:t>Join </a:t>
            </a:r>
            <a:r>
              <a:rPr lang="en-US" sz="3200" dirty="0">
                <a:hlinkClick r:id="rId2"/>
              </a:rPr>
              <a:t>WebEx meeting </a:t>
            </a:r>
            <a:endParaRPr lang="en-US" sz="3200" dirty="0">
              <a:solidFill>
                <a:srgbClr val="00B050"/>
              </a:solidFill>
              <a:hlinkClick r:id="rId3"/>
            </a:endParaRPr>
          </a:p>
          <a:p>
            <a:endParaRPr lang="en-US" sz="1400" dirty="0" smtClean="0">
              <a:solidFill>
                <a:srgbClr val="00B050"/>
              </a:solidFill>
              <a:hlinkClick r:id="rId3"/>
            </a:endParaRPr>
          </a:p>
          <a:p>
            <a:r>
              <a:rPr lang="en-US" sz="1400" dirty="0" smtClean="0">
                <a:solidFill>
                  <a:srgbClr val="00B050"/>
                </a:solidFill>
                <a:hlinkClick r:id="rId3"/>
              </a:rPr>
              <a:t>https</a:t>
            </a:r>
            <a:r>
              <a:rPr lang="en-US" sz="1400" dirty="0">
                <a:solidFill>
                  <a:srgbClr val="00B050"/>
                </a:solidFill>
                <a:hlinkClick r:id="rId3"/>
              </a:rPr>
              <a:t>://cisco.webex.com/ciscosales/j.php?MTID=m997c30485625d355271e3868cf63885a</a:t>
            </a:r>
            <a:endParaRPr lang="en-US" sz="1400" dirty="0" smtClean="0">
              <a:solidFill>
                <a:srgbClr val="00B050"/>
              </a:solidFill>
              <a:hlinkClick r:id="rId3"/>
            </a:endParaRPr>
          </a:p>
          <a:p>
            <a:endParaRPr lang="en-US" sz="1600" dirty="0" smtClean="0"/>
          </a:p>
          <a:p>
            <a:r>
              <a:rPr lang="en-US" sz="1600" dirty="0" smtClean="0"/>
              <a:t>Meeting number: 	204 156 140</a:t>
            </a:r>
          </a:p>
          <a:p>
            <a:r>
              <a:rPr lang="en-US" sz="1600" dirty="0" smtClean="0"/>
              <a:t>Meeting password:	gCgmXT4t</a:t>
            </a:r>
          </a:p>
          <a:p>
            <a:endParaRPr lang="en-US" sz="1600" dirty="0" smtClean="0"/>
          </a:p>
          <a:p>
            <a:r>
              <a:rPr lang="en-US" sz="1600" dirty="0" smtClean="0"/>
              <a:t>Join by phone</a:t>
            </a:r>
          </a:p>
          <a:p>
            <a:r>
              <a:rPr lang="en-US" sz="1600" dirty="0" smtClean="0"/>
              <a:t>+1-408-525-6800 Call-in toll number (US/Canada)</a:t>
            </a:r>
          </a:p>
          <a:p>
            <a:r>
              <a:rPr lang="en-US" sz="1600" dirty="0" smtClean="0"/>
              <a:t>+1-866-432-9903 Call-in toll-free number (US/Canada)</a:t>
            </a:r>
          </a:p>
          <a:p>
            <a:r>
              <a:rPr lang="en-US" sz="1600" dirty="0" smtClean="0"/>
              <a:t>Access code: 				204 156 140</a:t>
            </a:r>
          </a:p>
          <a:p>
            <a:r>
              <a:rPr lang="en-US" sz="1600" dirty="0" smtClean="0"/>
              <a:t>Numeric meeting password: 	25208268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a:t>May, </a:t>
            </a:r>
            <a:r>
              <a:rPr lang="en-US" dirty="0" smtClean="0"/>
              <a:t>Jun, </a:t>
            </a:r>
            <a:r>
              <a:rPr lang="en-US" dirty="0"/>
              <a:t>Jul 2016</a:t>
            </a:r>
            <a:endParaRPr lang="en-GB" dirty="0"/>
          </a:p>
        </p:txBody>
      </p:sp>
    </p:spTree>
    <p:extLst>
      <p:ext uri="{BB962C8B-B14F-4D97-AF65-F5344CB8AC3E}">
        <p14:creationId xmlns:p14="http://schemas.microsoft.com/office/powerpoint/2010/main" val="59131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May, June, July 2016 </a:t>
            </a:r>
            <a:r>
              <a:rPr lang="en-US" dirty="0">
                <a:latin typeface="Times New Roman" charset="0"/>
              </a:rPr>
              <a:t>Call-In Info – Cont.</a:t>
            </a:r>
            <a:endParaRPr lang="en-US" dirty="0"/>
          </a:p>
        </p:txBody>
      </p:sp>
      <p:sp>
        <p:nvSpPr>
          <p:cNvPr id="3" name="Content Placeholder 2"/>
          <p:cNvSpPr>
            <a:spLocks noGrp="1"/>
          </p:cNvSpPr>
          <p:nvPr>
            <p:ph idx="1"/>
          </p:nvPr>
        </p:nvSpPr>
        <p:spPr/>
        <p:txBody>
          <a:bodyPr/>
          <a:lstStyle/>
          <a:p>
            <a:r>
              <a:rPr lang="en-US" sz="1600" dirty="0">
                <a:hlinkClick r:id="rId2"/>
              </a:rPr>
              <a:t>Global call-in numbers</a:t>
            </a:r>
            <a:r>
              <a:rPr lang="en-US" sz="1600" dirty="0"/>
              <a:t>  |  </a:t>
            </a:r>
            <a:r>
              <a:rPr lang="en-US" sz="1600" dirty="0">
                <a:hlinkClick r:id="rId3"/>
              </a:rPr>
              <a:t>Toll-free calling </a:t>
            </a:r>
            <a:r>
              <a:rPr lang="en-US" sz="1600" dirty="0" smtClean="0">
                <a:hlinkClick r:id="rId3"/>
              </a:rPr>
              <a:t>restrictions</a:t>
            </a:r>
            <a:endParaRPr lang="en-US" sz="1600" dirty="0" smtClean="0"/>
          </a:p>
          <a:p>
            <a:endParaRPr lang="en-US" sz="1600" dirty="0" smtClean="0">
              <a:hlinkClick r:id="rId4"/>
            </a:endParaRPr>
          </a:p>
          <a:p>
            <a:r>
              <a:rPr lang="en-US" sz="1600" dirty="0">
                <a:hlinkClick r:id="rId5"/>
              </a:rPr>
              <a:t>Add this meeting</a:t>
            </a:r>
            <a:r>
              <a:rPr lang="en-US" sz="1600" dirty="0"/>
              <a:t> to your calendar. (Cannot add from mobile devices</a:t>
            </a:r>
            <a:r>
              <a:rPr lang="en-US" sz="1600" dirty="0" smtClean="0"/>
              <a:t>.)</a:t>
            </a:r>
          </a:p>
          <a:p>
            <a:endParaRPr lang="en-US" sz="1600" dirty="0" smtClean="0"/>
          </a:p>
          <a:p>
            <a:r>
              <a:rPr lang="en-US" sz="1600" dirty="0"/>
              <a:t>Can't join the meeting? </a:t>
            </a:r>
            <a:r>
              <a:rPr lang="en-US" sz="1600" dirty="0">
                <a:hlinkClick r:id="rId6"/>
              </a:rPr>
              <a:t>Contact support</a:t>
            </a:r>
            <a:r>
              <a:rPr lang="en-US" sz="1600" dirty="0" smtClean="0">
                <a:hlinkClick r:id="rId6"/>
              </a:rPr>
              <a:t>.</a:t>
            </a:r>
            <a:endParaRPr lang="en-US" sz="1600" dirty="0" smtClean="0"/>
          </a:p>
          <a:p>
            <a:endParaRPr lang="en-US" sz="1600" dirty="0" smtClean="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a:xfrm>
            <a:off x="696912" y="333375"/>
            <a:ext cx="2122488" cy="273050"/>
          </a:xfrm>
        </p:spPr>
        <p:txBody>
          <a:bodyPr/>
          <a:lstStyle/>
          <a:p>
            <a:r>
              <a:rPr lang="en-US" dirty="0"/>
              <a:t>May, </a:t>
            </a:r>
            <a:r>
              <a:rPr lang="en-US" dirty="0" smtClean="0"/>
              <a:t>Jun, </a:t>
            </a:r>
            <a:r>
              <a:rPr lang="en-US" dirty="0"/>
              <a:t>Jul 2016</a:t>
            </a:r>
            <a:endParaRPr lang="en-GB" dirty="0"/>
          </a:p>
        </p:txBody>
      </p:sp>
    </p:spTree>
    <p:extLst>
      <p:ext uri="{BB962C8B-B14F-4D97-AF65-F5344CB8AC3E}">
        <p14:creationId xmlns:p14="http://schemas.microsoft.com/office/powerpoint/2010/main" val="12241573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363</TotalTime>
  <Words>110</Words>
  <Application>Microsoft Office PowerPoint</Application>
  <PresentationFormat>On-screen Show (4:3)</PresentationFormat>
  <Paragraphs>39</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May, June, July 2016 Call-In Info</vt:lpstr>
      <vt:lpstr>May, June, July 2016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31</cp:revision>
  <cp:lastPrinted>1601-01-01T00:00:00Z</cp:lastPrinted>
  <dcterms:created xsi:type="dcterms:W3CDTF">2016-03-03T14:54:45Z</dcterms:created>
  <dcterms:modified xsi:type="dcterms:W3CDTF">2016-05-26T17:34:53Z</dcterms:modified>
</cp:coreProperties>
</file>