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6" r:id="rId3"/>
    <p:sldId id="267" r:id="rId4"/>
    <p:sldId id="269" r:id="rId5"/>
    <p:sldId id="288" r:id="rId6"/>
    <p:sldId id="295" r:id="rId7"/>
    <p:sldId id="291" r:id="rId8"/>
    <p:sldId id="276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802.18-16/0037r0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2-00-0000-ofcom-5-ghz-consultation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6-00-0000-ofcom-5-gfhz-consultation-questions.pp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2016-05-26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</a:t>
            </a:r>
            <a:r>
              <a:rPr lang="en-US" altLang="en-US" dirty="0" smtClean="0"/>
              <a:t>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Ofcom</a:t>
            </a:r>
            <a:r>
              <a:rPr lang="en-US" dirty="0" smtClean="0"/>
              <a:t> 5 GHz consultation</a:t>
            </a:r>
            <a:endParaRPr lang="en-US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err="1" smtClean="0"/>
              <a:t>Ofcom</a:t>
            </a:r>
            <a:r>
              <a:rPr lang="en-US" dirty="0" smtClean="0"/>
              <a:t> 5 GHz consultation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Ofcom</a:t>
            </a:r>
            <a:r>
              <a:rPr lang="en-US" sz="4000" dirty="0" smtClean="0"/>
              <a:t> 5 GHz Consultation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9" y="1735138"/>
            <a:ext cx="7585364" cy="4513262"/>
          </a:xfrm>
        </p:spPr>
        <p:txBody>
          <a:bodyPr/>
          <a:lstStyle/>
          <a:p>
            <a:r>
              <a:rPr lang="en-US" sz="1800" dirty="0" smtClean="0">
                <a:hlinkClick r:id="rId2"/>
              </a:rPr>
              <a:t>https://mentor.ieee.org/802.18/dcn/16/18-16-0032-00-0000-ofcom-5-ghz-consultation.pdf</a:t>
            </a:r>
            <a:r>
              <a:rPr lang="en-US" sz="1800" dirty="0" smtClean="0"/>
              <a:t> </a:t>
            </a:r>
          </a:p>
          <a:p>
            <a:r>
              <a:rPr lang="en-US" sz="2000" b="1" dirty="0" smtClean="0"/>
              <a:t>Opening more of the 5 GHz band</a:t>
            </a:r>
          </a:p>
          <a:p>
            <a:pPr lvl="1"/>
            <a:r>
              <a:rPr lang="en-US" sz="1800" dirty="0" smtClean="0"/>
              <a:t>Short term 5725-5850 MHz</a:t>
            </a:r>
          </a:p>
          <a:p>
            <a:pPr lvl="1"/>
            <a:r>
              <a:rPr lang="en-US" sz="1800" dirty="0" smtClean="0"/>
              <a:t>Medium term 5150-5350 changes</a:t>
            </a:r>
          </a:p>
          <a:p>
            <a:pPr lvl="1"/>
            <a:r>
              <a:rPr lang="en-US" sz="1800" dirty="0" smtClean="0"/>
              <a:t>Long term 5350-5470 MHz</a:t>
            </a:r>
          </a:p>
          <a:p>
            <a:r>
              <a:rPr lang="en-US" sz="2000" b="1" i="1" dirty="0" smtClean="0">
                <a:solidFill>
                  <a:srgbClr val="FF0000"/>
                </a:solidFill>
              </a:rPr>
              <a:t>This is the most important proceeding this year (at least)</a:t>
            </a:r>
          </a:p>
          <a:p>
            <a:r>
              <a:rPr lang="en-US" sz="2000" b="1" dirty="0" smtClean="0"/>
              <a:t>Deadline for comments: July 22, 2016</a:t>
            </a:r>
          </a:p>
          <a:p>
            <a:endParaRPr lang="en-US" b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34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 err="1" smtClean="0"/>
              <a:t>Ofcom</a:t>
            </a:r>
            <a:r>
              <a:rPr lang="en-US" dirty="0" smtClean="0"/>
              <a:t> Consultation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Collection point</a:t>
            </a: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hlinkClick r:id="rId2"/>
              </a:rPr>
              <a:t>https://</a:t>
            </a:r>
            <a:r>
              <a:rPr lang="en-US" altLang="en-US" sz="1800" dirty="0" smtClean="0">
                <a:hlinkClick r:id="rId2"/>
              </a:rPr>
              <a:t>mentor.ieee.org/802.18/dcn/16/18-16-0036-00-0000-ofcom-5-gfhz-consultation-questions.ppt</a:t>
            </a:r>
            <a:endParaRPr lang="en-US" alt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Please review and help develop answers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2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June 2</a:t>
            </a:r>
            <a:r>
              <a:rPr lang="en-US" b="0" baseline="30000" dirty="0" smtClean="0"/>
              <a:t>nd</a:t>
            </a:r>
            <a:r>
              <a:rPr lang="en-US" b="0" dirty="0" smtClean="0"/>
              <a:t> at 3:00pm ET.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6832</TotalTime>
  <Words>419</Words>
  <Application>Microsoft Office PowerPoint</Application>
  <PresentationFormat>On-screen Show (4:3)</PresentationFormat>
  <Paragraphs>76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 Unicode MS</vt:lpstr>
      <vt:lpstr>MS Gothic</vt:lpstr>
      <vt:lpstr>MS PGothic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Ofcom 5 GHz Consultation</vt:lpstr>
      <vt:lpstr>Preparing Ofcom Consultation Answers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66</cp:revision>
  <cp:lastPrinted>1601-01-01T00:00:00Z</cp:lastPrinted>
  <dcterms:created xsi:type="dcterms:W3CDTF">2016-03-03T14:54:45Z</dcterms:created>
  <dcterms:modified xsi:type="dcterms:W3CDTF">2016-05-25T12:39:27Z</dcterms:modified>
</cp:coreProperties>
</file>