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3" r:id="rId2"/>
    <p:sldId id="284" r:id="rId3"/>
    <p:sldId id="285" r:id="rId4"/>
    <p:sldId id="287" r:id="rId5"/>
    <p:sldId id="288" r:id="rId6"/>
    <p:sldId id="28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5179" autoAdjust="0"/>
  </p:normalViewPr>
  <p:slideViewPr>
    <p:cSldViewPr>
      <p:cViewPr varScale="1">
        <p:scale>
          <a:sx n="86" d="100"/>
          <a:sy n="86" d="100"/>
        </p:scale>
        <p:origin x="2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Jay Holcomb, Itron,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IEEE 802.18-16/0034r00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133600"/>
          </a:xfrm>
        </p:spPr>
        <p:txBody>
          <a:bodyPr/>
          <a:lstStyle/>
          <a:p>
            <a:r>
              <a:rPr lang="en-US" dirty="0"/>
              <a:t>Date: </a:t>
            </a:r>
            <a:r>
              <a:rPr lang="en-US" dirty="0" smtClean="0"/>
              <a:t>19 May, </a:t>
            </a:r>
            <a:r>
              <a:rPr lang="en-US" dirty="0"/>
              <a:t>2016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14400" y="5649594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802.18.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429853"/>
              </p:ext>
            </p:extLst>
          </p:nvPr>
        </p:nvGraphicFramePr>
        <p:xfrm>
          <a:off x="642938" y="2913464"/>
          <a:ext cx="7934324" cy="1193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4462"/>
                <a:gridCol w="1219200"/>
                <a:gridCol w="1600200"/>
                <a:gridCol w="1524000"/>
                <a:gridCol w="21764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Jay Holcomb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Itron, Inc.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2111 N. Molter</a:t>
                      </a:r>
                    </a:p>
                    <a:p>
                      <a:r>
                        <a:rPr lang="en-US" sz="1600" dirty="0" smtClean="0"/>
                        <a:t>Liberty</a:t>
                      </a:r>
                      <a:r>
                        <a:rPr lang="en-US" sz="1600" baseline="0" dirty="0" smtClean="0"/>
                        <a:t> Lake, WA 99019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1.509.891.3281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jay.holcomb@itron.com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557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summarizes the activities of the IEEE </a:t>
            </a:r>
            <a:r>
              <a:rPr lang="en-US" dirty="0" smtClean="0"/>
              <a:t>802.15 Working Group for IEEE 802.18 RR-TAG during the May 2016 </a:t>
            </a:r>
            <a:r>
              <a:rPr lang="en-US" dirty="0"/>
              <a:t>IEEE 802 </a:t>
            </a:r>
            <a:r>
              <a:rPr lang="en-US" dirty="0" smtClean="0"/>
              <a:t>Interim Meeting </a:t>
            </a:r>
            <a:r>
              <a:rPr lang="en-US" dirty="0"/>
              <a:t>at the </a:t>
            </a:r>
            <a:r>
              <a:rPr lang="en-US" dirty="0" smtClean="0"/>
              <a:t>Waikoloa Hilton, Waikoloa, HI, USAC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3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6606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Closing Reports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200" dirty="0"/>
              <a:t>CLOSING REPORT: TG3d 100G THZ	</a:t>
            </a:r>
            <a:r>
              <a:rPr lang="en-US" sz="1200" dirty="0" smtClean="0"/>
              <a:t>		- KUERNER</a:t>
            </a:r>
            <a:r>
              <a:rPr lang="en-US" sz="1200" dirty="0"/>
              <a:t>	</a:t>
            </a:r>
            <a:r>
              <a:rPr lang="en-US" sz="1200" dirty="0" smtClean="0"/>
              <a:t>    not meeting</a:t>
            </a:r>
            <a:endParaRPr lang="en-US" sz="1200" dirty="0"/>
          </a:p>
          <a:p>
            <a:r>
              <a:rPr lang="en-US" sz="1200" dirty="0"/>
              <a:t>CLOSING REPORT: TG3e HRCP (HIGH RATE, CLOSE PROXIMITY)	</a:t>
            </a:r>
            <a:r>
              <a:rPr lang="en-US" sz="1200" dirty="0" smtClean="0"/>
              <a:t>- ESTRADA</a:t>
            </a:r>
            <a:r>
              <a:rPr lang="en-US" sz="1200" dirty="0"/>
              <a:t>	 </a:t>
            </a:r>
            <a:r>
              <a:rPr lang="en-US" sz="1200" dirty="0" smtClean="0"/>
              <a:t>   15-16/0405r00</a:t>
            </a:r>
            <a:endParaRPr lang="en-US" sz="1200" dirty="0"/>
          </a:p>
          <a:p>
            <a:r>
              <a:rPr lang="en-US" sz="1200" dirty="0" smtClean="0"/>
              <a:t>CLOSING </a:t>
            </a:r>
            <a:r>
              <a:rPr lang="en-US" sz="1200" dirty="0"/>
              <a:t>REPORT: TG4s SRU (SPECTRUM RESOURCE UTILIZATION)	</a:t>
            </a:r>
            <a:r>
              <a:rPr lang="en-US" sz="1200" dirty="0" smtClean="0"/>
              <a:t>- </a:t>
            </a:r>
            <a:r>
              <a:rPr lang="en-US" sz="1200" dirty="0"/>
              <a:t>KITAZAWA </a:t>
            </a:r>
            <a:r>
              <a:rPr lang="en-US" sz="1200" dirty="0" smtClean="0"/>
              <a:t>  15-16/0422r00</a:t>
            </a:r>
          </a:p>
          <a:p>
            <a:r>
              <a:rPr lang="en-US" sz="1200" dirty="0" smtClean="0"/>
              <a:t>CLOSING REPORT: TG4t HRP (HIGHER RATE PHY)		- POWELL	    15-16/0387r00</a:t>
            </a:r>
          </a:p>
          <a:p>
            <a:r>
              <a:rPr lang="en-US" sz="1200" dirty="0" smtClean="0"/>
              <a:t>CLOSING </a:t>
            </a:r>
            <a:r>
              <a:rPr lang="en-US" sz="1200" dirty="0"/>
              <a:t>REPORT: TG4u IBP (INDIA 865 BAND PHY)	</a:t>
            </a:r>
            <a:r>
              <a:rPr lang="en-US" sz="1200" dirty="0" smtClean="0"/>
              <a:t>	- BEECHER</a:t>
            </a:r>
            <a:r>
              <a:rPr lang="en-US" sz="1200" dirty="0"/>
              <a:t>	</a:t>
            </a:r>
            <a:r>
              <a:rPr lang="en-US" sz="1200" dirty="0" smtClean="0"/>
              <a:t>    15-16/0398r01</a:t>
            </a:r>
          </a:p>
          <a:p>
            <a:r>
              <a:rPr lang="en-US" sz="1200" dirty="0"/>
              <a:t>CLOSING REPORT: </a:t>
            </a:r>
            <a:r>
              <a:rPr lang="en-US" sz="1200" dirty="0" smtClean="0"/>
              <a:t>TG4v RSGB Regional </a:t>
            </a:r>
            <a:r>
              <a:rPr lang="en-US" sz="1200" dirty="0"/>
              <a:t>Sub-GHz band </a:t>
            </a:r>
            <a:r>
              <a:rPr lang="en-US" sz="1200" dirty="0" smtClean="0"/>
              <a:t>updates	- BEECHER      15-16/0384r01</a:t>
            </a:r>
            <a:endParaRPr lang="en-US" sz="1200" dirty="0"/>
          </a:p>
          <a:p>
            <a:r>
              <a:rPr lang="en-US" sz="1200" dirty="0" smtClean="0"/>
              <a:t>CLOSING </a:t>
            </a:r>
            <a:r>
              <a:rPr lang="en-US" sz="1200" dirty="0"/>
              <a:t>REPORT: TG7m </a:t>
            </a:r>
            <a:r>
              <a:rPr lang="en-US" sz="1200" dirty="0" smtClean="0"/>
              <a:t>(7r1) OWC </a:t>
            </a:r>
            <a:r>
              <a:rPr lang="en-US" sz="1200" dirty="0"/>
              <a:t>(OPTICAL WIRELESS COMMS)	</a:t>
            </a:r>
            <a:r>
              <a:rPr lang="en-US" sz="1200" dirty="0" smtClean="0"/>
              <a:t>- JANG</a:t>
            </a:r>
            <a:r>
              <a:rPr lang="en-US" sz="1200" dirty="0"/>
              <a:t>	 </a:t>
            </a:r>
            <a:r>
              <a:rPr lang="en-US" sz="1200" dirty="0" smtClean="0"/>
              <a:t>   15-16/0418r00</a:t>
            </a:r>
            <a:endParaRPr lang="en-US" sz="1200" dirty="0"/>
          </a:p>
          <a:p>
            <a:r>
              <a:rPr lang="en-US" sz="1200" dirty="0"/>
              <a:t>CLOSING REPORT: TG8 PAC (PEER AWARE COMMUNICATIONS)	</a:t>
            </a:r>
            <a:r>
              <a:rPr lang="en-US" sz="1200" dirty="0" smtClean="0"/>
              <a:t>- LEE</a:t>
            </a:r>
            <a:r>
              <a:rPr lang="en-US" sz="1200" dirty="0"/>
              <a:t>	 </a:t>
            </a:r>
            <a:r>
              <a:rPr lang="en-US" sz="1200" dirty="0" smtClean="0"/>
              <a:t>   15-16/0423r00 </a:t>
            </a:r>
            <a:endParaRPr lang="en-US" sz="1200" dirty="0"/>
          </a:p>
          <a:p>
            <a:r>
              <a:rPr lang="en-US" sz="1200" dirty="0" smtClean="0"/>
              <a:t>CLOSING </a:t>
            </a:r>
            <a:r>
              <a:rPr lang="en-US" sz="1200" dirty="0"/>
              <a:t>REPORT: TG10 L2R (LAYER 2 ROUTING)               	</a:t>
            </a:r>
            <a:r>
              <a:rPr lang="en-US" sz="1200" dirty="0" smtClean="0"/>
              <a:t>- POWELL</a:t>
            </a:r>
            <a:r>
              <a:rPr lang="en-US" sz="1200" dirty="0"/>
              <a:t>	 </a:t>
            </a:r>
            <a:r>
              <a:rPr lang="en-US" sz="1200" dirty="0" smtClean="0"/>
              <a:t>   15-15/0386r01</a:t>
            </a:r>
          </a:p>
          <a:p>
            <a:r>
              <a:rPr lang="en-US" sz="1200" dirty="0"/>
              <a:t>CLOSING REPORT: </a:t>
            </a:r>
            <a:r>
              <a:rPr lang="en-US" sz="1200" dirty="0" smtClean="0"/>
              <a:t>TG12 ULI (UPPER LAYER INTERFACE)               </a:t>
            </a:r>
            <a:r>
              <a:rPr lang="en-US" sz="1200" dirty="0"/>
              <a:t>	- </a:t>
            </a:r>
            <a:r>
              <a:rPr lang="en-US" sz="1200" dirty="0" smtClean="0"/>
              <a:t>KINNEY</a:t>
            </a:r>
            <a:r>
              <a:rPr lang="en-US" sz="1200" dirty="0"/>
              <a:t>	    </a:t>
            </a:r>
            <a:r>
              <a:rPr lang="en-US" sz="1200" dirty="0" smtClean="0"/>
              <a:t>15-15/0374r03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0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SGs</a:t>
            </a:r>
            <a:endParaRPr lang="en-US" dirty="0">
              <a:cs typeface="Times New Roman" panose="02020603050405020304" pitchFamily="18" charset="0"/>
            </a:endParaRPr>
          </a:p>
          <a:p>
            <a:r>
              <a:rPr lang="en-US" sz="1400" dirty="0" smtClean="0"/>
              <a:t>n/a</a:t>
            </a:r>
          </a:p>
          <a:p>
            <a:pPr marL="457200" lvl="1" indent="0">
              <a:buNone/>
            </a:pPr>
            <a:endParaRPr lang="en-US" sz="1600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IGs</a:t>
            </a:r>
            <a:endParaRPr lang="en-US" dirty="0">
              <a:cs typeface="Times New Roman" panose="02020603050405020304" pitchFamily="18" charset="0"/>
            </a:endParaRPr>
          </a:p>
          <a:p>
            <a:r>
              <a:rPr lang="en-US" sz="1400" dirty="0"/>
              <a:t>CLOSING REPORT: IG HRRC (HIGH RATE </a:t>
            </a:r>
            <a:r>
              <a:rPr lang="en-US" sz="1400" dirty="0" smtClean="0"/>
              <a:t>RAIL) - KIM</a:t>
            </a:r>
            <a:r>
              <a:rPr lang="en-US" sz="1400" dirty="0"/>
              <a:t>	</a:t>
            </a:r>
            <a:r>
              <a:rPr lang="en-US" sz="1400" dirty="0" smtClean="0"/>
              <a:t>                not meeting</a:t>
            </a:r>
            <a:endParaRPr lang="en-US" sz="1400" dirty="0">
              <a:cs typeface="Times New Roman" panose="02020603050405020304" pitchFamily="18" charset="0"/>
            </a:endParaRPr>
          </a:p>
          <a:p>
            <a:r>
              <a:rPr lang="en-US" sz="1400" dirty="0" smtClean="0"/>
              <a:t>CLOSING </a:t>
            </a:r>
            <a:r>
              <a:rPr lang="en-US" sz="1400" dirty="0"/>
              <a:t>REPORT: IG DEP (DEPENDABILITY	</a:t>
            </a:r>
            <a:r>
              <a:rPr lang="en-US" sz="1400" dirty="0" smtClean="0"/>
              <a:t>- KOHNO	                not meeting</a:t>
            </a:r>
            <a:endParaRPr lang="en-US" sz="1400" dirty="0"/>
          </a:p>
          <a:p>
            <a:r>
              <a:rPr lang="en-US" sz="1400" dirty="0"/>
              <a:t>CLOSING REPORT: IG THZ	</a:t>
            </a:r>
            <a:r>
              <a:rPr lang="en-US" sz="1400" dirty="0" smtClean="0"/>
              <a:t>		- KUERNER              not meeting</a:t>
            </a:r>
            <a:endParaRPr lang="en-US" sz="1400" dirty="0"/>
          </a:p>
          <a:p>
            <a:r>
              <a:rPr lang="en-US" sz="1400" strike="dblStrike" dirty="0"/>
              <a:t>CLOSING REPORT: IG 6TISCH</a:t>
            </a:r>
            <a:r>
              <a:rPr lang="en-US" sz="1400" dirty="0"/>
              <a:t>	</a:t>
            </a:r>
            <a:r>
              <a:rPr lang="en-US" sz="1400" dirty="0" smtClean="0"/>
              <a:t>	- KINNEY	                adding to next</a:t>
            </a:r>
          </a:p>
          <a:p>
            <a:r>
              <a:rPr lang="en-US" sz="1400" dirty="0" smtClean="0"/>
              <a:t>CLOSING REPORT: IG IETF </a:t>
            </a:r>
            <a:r>
              <a:rPr lang="en-US" sz="1400" dirty="0" smtClean="0">
                <a:sym typeface="Wingdings" panose="05000000000000000000" pitchFamily="2" charset="2"/>
              </a:rPr>
              <a:t> SC now	</a:t>
            </a:r>
            <a:r>
              <a:rPr lang="en-US" sz="1400" dirty="0" smtClean="0"/>
              <a:t>	- KINNEY	                __________</a:t>
            </a:r>
            <a:endParaRPr lang="en-US" sz="1400" dirty="0"/>
          </a:p>
          <a:p>
            <a:pPr lvl="4"/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Other</a:t>
            </a:r>
            <a:endParaRPr lang="en-US" dirty="0">
              <a:cs typeface="Times New Roman" panose="02020603050405020304" pitchFamily="18" charset="0"/>
            </a:endParaRPr>
          </a:p>
          <a:p>
            <a:r>
              <a:rPr lang="en-US" sz="1400" dirty="0" smtClean="0"/>
              <a:t>CLOSING </a:t>
            </a:r>
            <a:r>
              <a:rPr lang="en-US" sz="1400" dirty="0"/>
              <a:t>REPORT: WNG	</a:t>
            </a:r>
            <a:r>
              <a:rPr lang="en-US" sz="1400" dirty="0" smtClean="0"/>
              <a:t>		- KINNEY</a:t>
            </a:r>
            <a:r>
              <a:rPr lang="en-US" sz="1400" dirty="0"/>
              <a:t>	 </a:t>
            </a:r>
            <a:r>
              <a:rPr lang="en-US" sz="1400" dirty="0" smtClean="0"/>
              <a:t>                not meeting</a:t>
            </a:r>
          </a:p>
          <a:p>
            <a:r>
              <a:rPr lang="en-US" sz="1400" dirty="0" smtClean="0"/>
              <a:t>CLOSING REPORT: WG RULES/MAINTENANCE	- KINNEY	                 15-16/0376r01</a:t>
            </a:r>
          </a:p>
          <a:p>
            <a:endParaRPr lang="en-US" sz="1400" dirty="0" smtClean="0">
              <a:cs typeface="Times New Roman" panose="02020603050405020304" pitchFamily="18" charset="0"/>
            </a:endParaRPr>
          </a:p>
          <a:p>
            <a:r>
              <a:rPr lang="en-US" sz="1400" dirty="0" smtClean="0">
                <a:cs typeface="Times New Roman" panose="02020603050405020304" pitchFamily="18" charset="0"/>
              </a:rPr>
              <a:t>11-15 </a:t>
            </a:r>
            <a:r>
              <a:rPr lang="en-US" sz="1400" dirty="0">
                <a:cs typeface="Times New Roman" panose="02020603050405020304" pitchFamily="18" charset="0"/>
              </a:rPr>
              <a:t>REG </a:t>
            </a:r>
            <a:r>
              <a:rPr lang="en-US" sz="1400" dirty="0" smtClean="0">
                <a:cs typeface="Times New Roman" panose="02020603050405020304" pitchFamily="18" charset="0"/>
              </a:rPr>
              <a:t>SC </a:t>
            </a:r>
            <a:r>
              <a:rPr lang="en-US" sz="1400" dirty="0">
                <a:cs typeface="Times New Roman" panose="02020603050405020304" pitchFamily="18" charset="0"/>
              </a:rPr>
              <a:t>		</a:t>
            </a:r>
            <a:r>
              <a:rPr lang="en-US" sz="1400" dirty="0" smtClean="0">
                <a:cs typeface="Times New Roman" panose="02020603050405020304" pitchFamily="18" charset="0"/>
              </a:rPr>
              <a:t>		- KENNEDY</a:t>
            </a:r>
            <a:r>
              <a:rPr lang="en-US" sz="1400" dirty="0"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cs typeface="Times New Roman" panose="02020603050405020304" pitchFamily="18" charset="0"/>
              </a:rPr>
              <a:t>              </a:t>
            </a:r>
            <a:r>
              <a:rPr lang="en-US" sz="1400" dirty="0" smtClean="0"/>
              <a:t>11-16/0520r01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990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Liaison Reports</a:t>
            </a:r>
            <a:endParaRPr lang="en-US" dirty="0">
              <a:cs typeface="Times New Roman" panose="02020603050405020304" pitchFamily="18" charset="0"/>
            </a:endParaRPr>
          </a:p>
          <a:p>
            <a:r>
              <a:rPr lang="en-US" sz="1400" dirty="0"/>
              <a:t>802.11 LIAISON REPORT	</a:t>
            </a:r>
            <a:r>
              <a:rPr lang="en-US" sz="1400" dirty="0" smtClean="0"/>
              <a:t>- Petrick</a:t>
            </a:r>
            <a:r>
              <a:rPr lang="en-US" sz="1400" dirty="0"/>
              <a:t>	</a:t>
            </a:r>
            <a:r>
              <a:rPr lang="en-US" sz="1400" dirty="0" smtClean="0"/>
              <a:t>	15-16/0399r00</a:t>
            </a:r>
            <a:endParaRPr lang="en-US" sz="1400" dirty="0"/>
          </a:p>
          <a:p>
            <a:r>
              <a:rPr lang="en-US" sz="1400" dirty="0"/>
              <a:t>802.18 LIAISON REPORT	</a:t>
            </a:r>
            <a:r>
              <a:rPr lang="en-US" sz="1400" dirty="0" smtClean="0"/>
              <a:t>- Holcomb</a:t>
            </a:r>
            <a:r>
              <a:rPr lang="en-US" sz="1400" dirty="0"/>
              <a:t>	</a:t>
            </a:r>
            <a:r>
              <a:rPr lang="en-US" sz="1400" dirty="0" smtClean="0"/>
              <a:t>	15-16/0407r00</a:t>
            </a:r>
            <a:endParaRPr lang="en-US" sz="1400" dirty="0"/>
          </a:p>
          <a:p>
            <a:r>
              <a:rPr lang="en-US" sz="1400" dirty="0"/>
              <a:t>802.19 LIAISON REPORT	</a:t>
            </a:r>
            <a:r>
              <a:rPr lang="en-US" sz="1400" dirty="0" smtClean="0"/>
              <a:t>- Shellhammer  	 </a:t>
            </a:r>
            <a:r>
              <a:rPr lang="en-US" sz="1400" dirty="0" smtClean="0"/>
              <a:t>verbal</a:t>
            </a:r>
            <a:endParaRPr lang="en-US" sz="1400" dirty="0"/>
          </a:p>
          <a:p>
            <a:r>
              <a:rPr lang="en-US" sz="1400" dirty="0"/>
              <a:t>802.24 LIAISON REPORT	</a:t>
            </a:r>
            <a:r>
              <a:rPr lang="en-US" sz="1400" dirty="0" smtClean="0"/>
              <a:t>- Godfrey/Rolf 	</a:t>
            </a:r>
            <a:r>
              <a:rPr lang="en-US" sz="1400" smtClean="0"/>
              <a:t> </a:t>
            </a:r>
            <a:r>
              <a:rPr lang="en-US" sz="1400" smtClean="0"/>
              <a:t>verbal </a:t>
            </a:r>
            <a:endParaRPr lang="en-US" sz="1400" dirty="0" smtClean="0"/>
          </a:p>
          <a:p>
            <a:r>
              <a:rPr lang="en-US" sz="1400" dirty="0" smtClean="0"/>
              <a:t>	</a:t>
            </a: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9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802.15 </a:t>
            </a:r>
            <a:r>
              <a:rPr lang="en-GB"/>
              <a:t>Meeting Close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802.15 WG adjourned Thursday PM2. </a:t>
            </a:r>
          </a:p>
          <a:p>
            <a:r>
              <a:rPr lang="en-US" dirty="0" smtClean="0"/>
              <a:t>The </a:t>
            </a:r>
            <a:r>
              <a:rPr lang="en-US" dirty="0"/>
              <a:t>next face to face meeting of </a:t>
            </a:r>
            <a:r>
              <a:rPr lang="en-US" dirty="0" smtClean="0"/>
              <a:t>802.15 WG will </a:t>
            </a:r>
            <a:r>
              <a:rPr lang="en-US" dirty="0"/>
              <a:t>be at the </a:t>
            </a:r>
            <a:r>
              <a:rPr lang="en-US" dirty="0" smtClean="0"/>
              <a:t>July </a:t>
            </a:r>
            <a:r>
              <a:rPr lang="en-US" dirty="0"/>
              <a:t>2016 IEEE 802 </a:t>
            </a:r>
            <a:r>
              <a:rPr lang="en-US" dirty="0" smtClean="0"/>
              <a:t>Plenary meeting </a:t>
            </a:r>
            <a:r>
              <a:rPr lang="en-US" dirty="0"/>
              <a:t>at the </a:t>
            </a:r>
            <a:r>
              <a:rPr lang="en-US" dirty="0" smtClean="0"/>
              <a:t>Manchester Grand Hyatt, San Diego, CA, USA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9308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1433</TotalTime>
  <Words>285</Words>
  <Application>Microsoft Office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Lucida Grande</vt:lpstr>
      <vt:lpstr>Times New Roman</vt:lpstr>
      <vt:lpstr>Wingdings</vt:lpstr>
      <vt:lpstr>802-18-Submission</vt:lpstr>
      <vt:lpstr>Liaison from 802.15 to 802.18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March 2016</dc:title>
  <dc:creator>John H Notor</dc:creator>
  <cp:keywords>March 2016</cp:keywords>
  <cp:lastModifiedBy>Holcomb, Jay</cp:lastModifiedBy>
  <cp:revision>397</cp:revision>
  <cp:lastPrinted>2012-05-17T14:33:36Z</cp:lastPrinted>
  <dcterms:created xsi:type="dcterms:W3CDTF">2012-05-17T18:49:07Z</dcterms:created>
  <dcterms:modified xsi:type="dcterms:W3CDTF">2016-05-20T03:10:13Z</dcterms:modified>
</cp:coreProperties>
</file>