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7"/>
  </p:notesMasterIdLst>
  <p:handoutMasterIdLst>
    <p:handoutMasterId r:id="rId8"/>
  </p:handoutMasterIdLst>
  <p:sldIdLst>
    <p:sldId id="269" r:id="rId2"/>
    <p:sldId id="266" r:id="rId3"/>
    <p:sldId id="271" r:id="rId4"/>
    <p:sldId id="270" r:id="rId5"/>
    <p:sldId id="272" r:id="rId6"/>
  </p:sldIdLst>
  <p:sldSz cx="9144000" cy="6858000" type="screen4x3"/>
  <p:notesSz cx="7102475" cy="938847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87" d="100"/>
          <a:sy n="87" d="100"/>
        </p:scale>
        <p:origin x="1716"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66" d="100"/>
          <a:sy n="66" d="100"/>
        </p:scale>
        <p:origin x="19" y="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180093" y="178600"/>
            <a:ext cx="2210184" cy="21646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49284">
              <a:defRPr sz="1400" b="1"/>
            </a:lvl1pPr>
          </a:lstStyle>
          <a:p>
            <a:r>
              <a:rPr lang="en-US"/>
              <a:t>doc.: IEEE 802.18-yy/0071r1</a:t>
            </a:r>
            <a:endParaRPr lang="en-US" dirty="0"/>
          </a:p>
        </p:txBody>
      </p:sp>
      <p:sp>
        <p:nvSpPr>
          <p:cNvPr id="3075" name="Rectangle 3"/>
          <p:cNvSpPr>
            <a:spLocks noGrp="1" noChangeArrowheads="1"/>
          </p:cNvSpPr>
          <p:nvPr>
            <p:ph type="dt" sz="quarter" idx="1"/>
          </p:nvPr>
        </p:nvSpPr>
        <p:spPr bwMode="auto">
          <a:xfrm>
            <a:off x="712198" y="178600"/>
            <a:ext cx="921996" cy="21646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49284">
              <a:defRPr sz="1400" b="1"/>
            </a:lvl1pPr>
          </a:lstStyle>
          <a:p>
            <a:r>
              <a:rPr lang="en-US" dirty="0"/>
              <a:t>Month Year</a:t>
            </a:r>
          </a:p>
        </p:txBody>
      </p:sp>
      <p:sp>
        <p:nvSpPr>
          <p:cNvPr id="3076" name="Rectangle 4"/>
          <p:cNvSpPr>
            <a:spLocks noGrp="1" noChangeArrowheads="1"/>
          </p:cNvSpPr>
          <p:nvPr>
            <p:ph type="ftr" sz="quarter" idx="2"/>
          </p:nvPr>
        </p:nvSpPr>
        <p:spPr bwMode="auto">
          <a:xfrm>
            <a:off x="4809714" y="9086554"/>
            <a:ext cx="1661865" cy="185544"/>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49284">
              <a:defRPr/>
            </a:lvl1pPr>
          </a:lstStyle>
          <a:p>
            <a:r>
              <a:rPr lang="en-US" dirty="0"/>
              <a:t>John Doe, Some Company</a:t>
            </a:r>
          </a:p>
        </p:txBody>
      </p:sp>
      <p:sp>
        <p:nvSpPr>
          <p:cNvPr id="3077" name="Rectangle 5"/>
          <p:cNvSpPr>
            <a:spLocks noGrp="1" noChangeArrowheads="1"/>
          </p:cNvSpPr>
          <p:nvPr>
            <p:ph type="sldNum" sz="quarter" idx="3"/>
          </p:nvPr>
        </p:nvSpPr>
        <p:spPr bwMode="auto">
          <a:xfrm>
            <a:off x="3209773" y="9086554"/>
            <a:ext cx="525206" cy="18468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49284">
              <a:defRPr/>
            </a:lvl1pPr>
          </a:lstStyle>
          <a:p>
            <a:r>
              <a:rPr lang="en-US" dirty="0"/>
              <a:t>Page </a:t>
            </a:r>
            <a:fld id="{3EA90AA9-3F44-CA43-8734-385D9CB6D159}" type="slidenum">
              <a:rPr lang="en-US"/>
              <a:pPr/>
              <a:t>‹#›</a:t>
            </a:fld>
            <a:endParaRPr lang="en-US" dirty="0"/>
          </a:p>
        </p:txBody>
      </p:sp>
      <p:sp>
        <p:nvSpPr>
          <p:cNvPr id="3078" name="Line 6"/>
          <p:cNvSpPr>
            <a:spLocks noChangeShapeType="1"/>
          </p:cNvSpPr>
          <p:nvPr/>
        </p:nvSpPr>
        <p:spPr bwMode="auto">
          <a:xfrm>
            <a:off x="710574" y="391855"/>
            <a:ext cx="5681329" cy="0"/>
          </a:xfrm>
          <a:prstGeom prst="line">
            <a:avLst/>
          </a:prstGeom>
          <a:noFill/>
          <a:ln w="12700">
            <a:solidFill>
              <a:schemeClr val="tx1"/>
            </a:solidFill>
            <a:round/>
            <a:headEnd type="none" w="sm" len="sm"/>
            <a:tailEnd type="none" w="sm" len="sm"/>
          </a:ln>
          <a:effectLst/>
        </p:spPr>
        <p:txBody>
          <a:bodyPr wrap="none" lIns="92991" tIns="46495" rIns="92991" bIns="46495" anchor="ctr">
            <a:prstTxWarp prst="textNoShape">
              <a:avLst/>
            </a:prstTxWarp>
          </a:bodyPr>
          <a:lstStyle/>
          <a:p>
            <a:endParaRPr lang="en-US" dirty="0"/>
          </a:p>
        </p:txBody>
      </p:sp>
      <p:sp>
        <p:nvSpPr>
          <p:cNvPr id="3079" name="Rectangle 7"/>
          <p:cNvSpPr>
            <a:spLocks noChangeArrowheads="1"/>
          </p:cNvSpPr>
          <p:nvPr/>
        </p:nvSpPr>
        <p:spPr bwMode="auto">
          <a:xfrm>
            <a:off x="710574" y="9086554"/>
            <a:ext cx="728459" cy="184686"/>
          </a:xfrm>
          <a:prstGeom prst="rect">
            <a:avLst/>
          </a:prstGeom>
          <a:noFill/>
          <a:ln w="9525">
            <a:noFill/>
            <a:miter lim="800000"/>
            <a:headEnd/>
            <a:tailEnd/>
          </a:ln>
          <a:effectLst/>
        </p:spPr>
        <p:txBody>
          <a:bodyPr wrap="none" lIns="0" tIns="0" rIns="0" bIns="0">
            <a:prstTxWarp prst="textNoShape">
              <a:avLst/>
            </a:prstTxWarp>
            <a:spAutoFit/>
          </a:bodyPr>
          <a:lstStyle/>
          <a:p>
            <a:pPr defTabSz="949284"/>
            <a:r>
              <a:rPr lang="en-US" dirty="0"/>
              <a:t>Submission</a:t>
            </a:r>
          </a:p>
        </p:txBody>
      </p:sp>
      <p:sp>
        <p:nvSpPr>
          <p:cNvPr id="3080" name="Line 8"/>
          <p:cNvSpPr>
            <a:spLocks noChangeShapeType="1"/>
          </p:cNvSpPr>
          <p:nvPr/>
        </p:nvSpPr>
        <p:spPr bwMode="auto">
          <a:xfrm>
            <a:off x="710573" y="9075312"/>
            <a:ext cx="5839054" cy="0"/>
          </a:xfrm>
          <a:prstGeom prst="line">
            <a:avLst/>
          </a:prstGeom>
          <a:noFill/>
          <a:ln w="12700">
            <a:solidFill>
              <a:schemeClr val="tx1"/>
            </a:solidFill>
            <a:round/>
            <a:headEnd type="none" w="sm" len="sm"/>
            <a:tailEnd type="none" w="sm" len="sm"/>
          </a:ln>
          <a:effectLst/>
        </p:spPr>
        <p:txBody>
          <a:bodyPr wrap="none" lIns="92991" tIns="46495" rIns="92991" bIns="46495" anchor="ctr">
            <a:prstTxWarp prst="textNoShape">
              <a:avLst/>
            </a:prstTxWarp>
          </a:bodyPr>
          <a:lstStyle/>
          <a:p>
            <a:endParaRPr lang="en-US" dirty="0"/>
          </a:p>
        </p:txBody>
      </p:sp>
    </p:spTree>
    <p:extLst>
      <p:ext uri="{BB962C8B-B14F-4D97-AF65-F5344CB8AC3E}">
        <p14:creationId xmlns:p14="http://schemas.microsoft.com/office/powerpoint/2010/main" val="331320990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223995" y="98301"/>
            <a:ext cx="2210184" cy="21646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49284">
              <a:defRPr sz="1400" b="1"/>
            </a:lvl1pPr>
          </a:lstStyle>
          <a:p>
            <a:r>
              <a:rPr lang="en-US"/>
              <a:t>doc.: IEEE 802.18-yy/0071r1</a:t>
            </a:r>
            <a:endParaRPr lang="en-US" dirty="0"/>
          </a:p>
        </p:txBody>
      </p:sp>
      <p:sp>
        <p:nvSpPr>
          <p:cNvPr id="2051" name="Rectangle 3"/>
          <p:cNvSpPr>
            <a:spLocks noGrp="1" noChangeArrowheads="1"/>
          </p:cNvSpPr>
          <p:nvPr>
            <p:ph type="dt" idx="1"/>
          </p:nvPr>
        </p:nvSpPr>
        <p:spPr bwMode="auto">
          <a:xfrm>
            <a:off x="669922" y="98301"/>
            <a:ext cx="921996" cy="21646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49284">
              <a:defRPr sz="1400" b="1"/>
            </a:lvl1pPr>
          </a:lstStyle>
          <a:p>
            <a:r>
              <a:rPr lang="en-US" dirty="0"/>
              <a:t>Month Year</a:t>
            </a:r>
          </a:p>
        </p:txBody>
      </p:sp>
      <p:sp>
        <p:nvSpPr>
          <p:cNvPr id="2052" name="Rectangle 4"/>
          <p:cNvSpPr>
            <a:spLocks noGrp="1" noRot="1" noChangeAspect="1" noChangeArrowheads="1" noTextEdit="1"/>
          </p:cNvSpPr>
          <p:nvPr>
            <p:ph type="sldImg" idx="2"/>
          </p:nvPr>
        </p:nvSpPr>
        <p:spPr bwMode="auto">
          <a:xfrm>
            <a:off x="1211263" y="709613"/>
            <a:ext cx="4679950" cy="3509962"/>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46346" y="4459767"/>
            <a:ext cx="5209783" cy="4225295"/>
          </a:xfrm>
          <a:prstGeom prst="rect">
            <a:avLst/>
          </a:prstGeom>
          <a:noFill/>
          <a:ln w="9525">
            <a:noFill/>
            <a:miter lim="800000"/>
            <a:headEnd/>
            <a:tailEnd/>
          </a:ln>
          <a:effectLst/>
        </p:spPr>
        <p:txBody>
          <a:bodyPr vert="horz" wrap="square" lIns="95251" tIns="46819" rIns="95251" bIns="46819"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4302477" y="9089766"/>
            <a:ext cx="2131704" cy="185544"/>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64955" lvl="4" algn="r" defTabSz="949284">
              <a:defRPr/>
            </a:lvl5pPr>
          </a:lstStyle>
          <a:p>
            <a:pPr lvl="4"/>
            <a:r>
              <a:rPr lang="en-US" dirty="0"/>
              <a:t>John Doe, Some Company</a:t>
            </a:r>
          </a:p>
        </p:txBody>
      </p:sp>
      <p:sp>
        <p:nvSpPr>
          <p:cNvPr id="2055" name="Rectangle 7"/>
          <p:cNvSpPr>
            <a:spLocks noGrp="1" noChangeArrowheads="1"/>
          </p:cNvSpPr>
          <p:nvPr>
            <p:ph type="sldNum" sz="quarter" idx="5"/>
          </p:nvPr>
        </p:nvSpPr>
        <p:spPr bwMode="auto">
          <a:xfrm>
            <a:off x="3300831" y="9089766"/>
            <a:ext cx="525206" cy="18468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49284">
              <a:defRPr/>
            </a:lvl1pPr>
          </a:lstStyle>
          <a:p>
            <a:r>
              <a:rPr lang="en-US" dirty="0"/>
              <a:t>Page </a:t>
            </a:r>
            <a:fld id="{2474B621-0683-2C49-85C4-D962E663A1EC}" type="slidenum">
              <a:rPr lang="en-US"/>
              <a:pPr/>
              <a:t>‹#›</a:t>
            </a:fld>
            <a:endParaRPr lang="en-US" dirty="0"/>
          </a:p>
        </p:txBody>
      </p:sp>
      <p:sp>
        <p:nvSpPr>
          <p:cNvPr id="2056" name="Rectangle 8"/>
          <p:cNvSpPr>
            <a:spLocks noChangeArrowheads="1"/>
          </p:cNvSpPr>
          <p:nvPr/>
        </p:nvSpPr>
        <p:spPr bwMode="auto">
          <a:xfrm>
            <a:off x="741467" y="9089766"/>
            <a:ext cx="728459" cy="184686"/>
          </a:xfrm>
          <a:prstGeom prst="rect">
            <a:avLst/>
          </a:prstGeom>
          <a:noFill/>
          <a:ln w="9525">
            <a:noFill/>
            <a:miter lim="800000"/>
            <a:headEnd/>
            <a:tailEnd/>
          </a:ln>
          <a:effectLst/>
        </p:spPr>
        <p:txBody>
          <a:bodyPr wrap="none" lIns="0" tIns="0" rIns="0" bIns="0">
            <a:prstTxWarp prst="textNoShape">
              <a:avLst/>
            </a:prstTxWarp>
            <a:spAutoFit/>
          </a:bodyPr>
          <a:lstStyle/>
          <a:p>
            <a:r>
              <a:rPr lang="en-US" dirty="0"/>
              <a:t>Submission</a:t>
            </a:r>
          </a:p>
        </p:txBody>
      </p:sp>
      <p:sp>
        <p:nvSpPr>
          <p:cNvPr id="2057" name="Line 9"/>
          <p:cNvSpPr>
            <a:spLocks noChangeShapeType="1"/>
          </p:cNvSpPr>
          <p:nvPr/>
        </p:nvSpPr>
        <p:spPr bwMode="auto">
          <a:xfrm>
            <a:off x="741467" y="9088160"/>
            <a:ext cx="5619541" cy="0"/>
          </a:xfrm>
          <a:prstGeom prst="line">
            <a:avLst/>
          </a:prstGeom>
          <a:noFill/>
          <a:ln w="12700">
            <a:solidFill>
              <a:schemeClr val="tx1"/>
            </a:solidFill>
            <a:round/>
            <a:headEnd type="none" w="sm" len="sm"/>
            <a:tailEnd type="none" w="sm" len="sm"/>
          </a:ln>
          <a:effectLst/>
        </p:spPr>
        <p:txBody>
          <a:bodyPr wrap="none" lIns="92991" tIns="46495" rIns="92991" bIns="46495" anchor="ctr">
            <a:prstTxWarp prst="textNoShape">
              <a:avLst/>
            </a:prstTxWarp>
          </a:bodyPr>
          <a:lstStyle/>
          <a:p>
            <a:endParaRPr lang="en-US" dirty="0"/>
          </a:p>
        </p:txBody>
      </p:sp>
      <p:sp>
        <p:nvSpPr>
          <p:cNvPr id="2058" name="Line 10"/>
          <p:cNvSpPr>
            <a:spLocks noChangeShapeType="1"/>
          </p:cNvSpPr>
          <p:nvPr/>
        </p:nvSpPr>
        <p:spPr bwMode="auto">
          <a:xfrm>
            <a:off x="663418" y="300316"/>
            <a:ext cx="5775639" cy="0"/>
          </a:xfrm>
          <a:prstGeom prst="line">
            <a:avLst/>
          </a:prstGeom>
          <a:noFill/>
          <a:ln w="12700">
            <a:solidFill>
              <a:schemeClr val="tx1"/>
            </a:solidFill>
            <a:round/>
            <a:headEnd type="none" w="sm" len="sm"/>
            <a:tailEnd type="none" w="sm" len="sm"/>
          </a:ln>
          <a:effectLst/>
        </p:spPr>
        <p:txBody>
          <a:bodyPr wrap="none" lIns="92991" tIns="46495" rIns="92991" bIns="46495" anchor="ctr">
            <a:prstTxWarp prst="textNoShape">
              <a:avLst/>
            </a:prstTxWarp>
          </a:bodyPr>
          <a:lstStyle/>
          <a:p>
            <a:endParaRPr lang="en-US" dirty="0"/>
          </a:p>
        </p:txBody>
      </p:sp>
    </p:spTree>
    <p:extLst>
      <p:ext uri="{BB962C8B-B14F-4D97-AF65-F5344CB8AC3E}">
        <p14:creationId xmlns:p14="http://schemas.microsoft.com/office/powerpoint/2010/main" val="332264412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802.18-yy/0071r1</a:t>
            </a:r>
            <a:endParaRPr lang="en-US" dirty="0"/>
          </a:p>
        </p:txBody>
      </p:sp>
      <p:sp>
        <p:nvSpPr>
          <p:cNvPr id="5" name="Rectangle 3"/>
          <p:cNvSpPr>
            <a:spLocks noGrp="1" noChangeArrowheads="1"/>
          </p:cNvSpPr>
          <p:nvPr>
            <p:ph type="dt" idx="1"/>
          </p:nvPr>
        </p:nvSpPr>
        <p:spPr>
          <a:ln/>
        </p:spPr>
        <p:txBody>
          <a:bodyPr/>
          <a:lstStyle/>
          <a:p>
            <a:r>
              <a:rPr lang="en-US" dirty="0"/>
              <a:t>Month Year</a:t>
            </a:r>
          </a:p>
        </p:txBody>
      </p:sp>
      <p:sp>
        <p:nvSpPr>
          <p:cNvPr id="6" name="Rectangle 6"/>
          <p:cNvSpPr>
            <a:spLocks noGrp="1" noChangeArrowheads="1"/>
          </p:cNvSpPr>
          <p:nvPr>
            <p:ph type="ftr" sz="quarter" idx="4"/>
          </p:nvPr>
        </p:nvSpPr>
        <p:spPr>
          <a:ln/>
        </p:spPr>
        <p:txBody>
          <a:bodyPr/>
          <a:lstStyle/>
          <a:p>
            <a:pPr lvl="4"/>
            <a:r>
              <a:rPr lang="en-US" dirty="0"/>
              <a:t>John Doe, Some Company</a:t>
            </a:r>
          </a:p>
        </p:txBody>
      </p:sp>
      <p:sp>
        <p:nvSpPr>
          <p:cNvPr id="7" name="Rectangle 7"/>
          <p:cNvSpPr>
            <a:spLocks noGrp="1" noChangeArrowheads="1"/>
          </p:cNvSpPr>
          <p:nvPr>
            <p:ph type="sldNum" sz="quarter" idx="5"/>
          </p:nvPr>
        </p:nvSpPr>
        <p:spPr>
          <a:xfrm>
            <a:off x="3408151" y="9089766"/>
            <a:ext cx="417886" cy="185544"/>
          </a:xfrm>
          <a:ln/>
        </p:spPr>
        <p:txBody>
          <a:bodyPr/>
          <a:lstStyle/>
          <a:p>
            <a:r>
              <a:rPr lang="en-US" dirty="0"/>
              <a:t>Page </a:t>
            </a:r>
            <a:fld id="{F505B3FA-7285-5747-A549-FA4E5A6AB061}" type="slidenum">
              <a:rPr lang="en-US"/>
              <a:pPr/>
              <a:t>1</a:t>
            </a:fld>
            <a:endParaRPr lang="en-US" dirty="0"/>
          </a:p>
        </p:txBody>
      </p:sp>
      <p:sp>
        <p:nvSpPr>
          <p:cNvPr id="31746" name="Rectangle 2"/>
          <p:cNvSpPr>
            <a:spLocks noGrp="1" noRot="1" noChangeAspect="1" noChangeArrowheads="1" noTextEdit="1"/>
          </p:cNvSpPr>
          <p:nvPr>
            <p:ph type="sldImg"/>
          </p:nvPr>
        </p:nvSpPr>
        <p:spPr>
          <a:xfrm>
            <a:off x="1211263" y="709613"/>
            <a:ext cx="4679950" cy="3509962"/>
          </a:xfrm>
          <a:ln/>
        </p:spPr>
      </p:sp>
      <p:sp>
        <p:nvSpPr>
          <p:cNvPr id="31747"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11413395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Date Placeholder 3"/>
          <p:cNvSpPr>
            <a:spLocks noGrp="1"/>
          </p:cNvSpPr>
          <p:nvPr>
            <p:ph type="dt" sz="half" idx="10"/>
          </p:nvPr>
        </p:nvSpPr>
        <p:spPr>
          <a:xfrm>
            <a:off x="696913" y="332601"/>
            <a:ext cx="1239763" cy="276999"/>
          </a:xfrm>
        </p:spPr>
        <p:txBody>
          <a:bodyPr/>
          <a:lstStyle>
            <a:lvl1pPr>
              <a:defRPr/>
            </a:lvl1pPr>
          </a:lstStyle>
          <a:p>
            <a:r>
              <a:rPr lang="en-US" smtClean="0"/>
              <a:t>March 2016</a:t>
            </a:r>
            <a:endParaRPr lang="en-US" dirty="0"/>
          </a:p>
        </p:txBody>
      </p:sp>
      <p:sp>
        <p:nvSpPr>
          <p:cNvPr id="5" name="Footer Placeholder 4"/>
          <p:cNvSpPr>
            <a:spLocks noGrp="1"/>
          </p:cNvSpPr>
          <p:nvPr>
            <p:ph type="ftr" sz="quarter" idx="11"/>
          </p:nvPr>
        </p:nvSpPr>
        <p:spPr>
          <a:xfrm>
            <a:off x="5661469" y="6475413"/>
            <a:ext cx="2882456" cy="184666"/>
          </a:xfrm>
        </p:spPr>
        <p:txBody>
          <a:bodyPr/>
          <a:lstStyle>
            <a:lvl1pPr>
              <a:defRPr/>
            </a:lvl1pPr>
          </a:lstStyle>
          <a:p>
            <a:r>
              <a:rPr lang="en-US" smtClean="0"/>
              <a:t>Rich Kennedy, HP Enterprise</a:t>
            </a:r>
            <a:endParaRPr lang="en-US" dirty="0"/>
          </a:p>
        </p:txBody>
      </p:sp>
      <p:sp>
        <p:nvSpPr>
          <p:cNvPr id="6" name="Slide Number Placeholder 5"/>
          <p:cNvSpPr>
            <a:spLocks noGrp="1"/>
          </p:cNvSpPr>
          <p:nvPr>
            <p:ph type="sldNum" sz="quarter" idx="12"/>
          </p:nvPr>
        </p:nvSpPr>
        <p:spPr/>
        <p:txBody>
          <a:bodyPr/>
          <a:lstStyle>
            <a:lvl1pPr>
              <a:defRPr smtClean="0"/>
            </a:lvl1pPr>
          </a:lstStyle>
          <a:p>
            <a:r>
              <a:rPr lang="en-US" dirty="0"/>
              <a:t>Slide </a:t>
            </a:r>
            <a:fld id="{A297B430-F312-904B-8958-C21B8627C4E9}" type="slidenum">
              <a:rPr lang="en-US"/>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smtClean="0"/>
              <a:t>March 2016</a:t>
            </a:r>
            <a:endParaRPr lang="en-US" dirty="0"/>
          </a:p>
        </p:txBody>
      </p:sp>
      <p:sp>
        <p:nvSpPr>
          <p:cNvPr id="5" name="Footer Placeholder 4"/>
          <p:cNvSpPr>
            <a:spLocks noGrp="1"/>
          </p:cNvSpPr>
          <p:nvPr>
            <p:ph type="ftr" sz="quarter" idx="11"/>
          </p:nvPr>
        </p:nvSpPr>
        <p:spPr/>
        <p:txBody>
          <a:bodyPr/>
          <a:lstStyle>
            <a:lvl1pPr>
              <a:defRPr/>
            </a:lvl1pPr>
          </a:lstStyle>
          <a:p>
            <a:r>
              <a:rPr lang="en-US" smtClean="0"/>
              <a:t>Rich Kennedy, HP Enterprise</a:t>
            </a:r>
            <a:endParaRPr lang="en-US" dirty="0"/>
          </a:p>
        </p:txBody>
      </p:sp>
      <p:sp>
        <p:nvSpPr>
          <p:cNvPr id="6" name="Slide Number Placeholder 5"/>
          <p:cNvSpPr>
            <a:spLocks noGrp="1"/>
          </p:cNvSpPr>
          <p:nvPr>
            <p:ph type="sldNum" sz="quarter" idx="12"/>
          </p:nvPr>
        </p:nvSpPr>
        <p:spPr/>
        <p:txBody>
          <a:bodyPr/>
          <a:lstStyle>
            <a:lvl1pPr>
              <a:defRPr smtClean="0"/>
            </a:lvl1pPr>
          </a:lstStyle>
          <a:p>
            <a:r>
              <a:rPr lang="en-US" dirty="0"/>
              <a:t>Slide </a:t>
            </a:r>
            <a:fld id="{FBE70C81-7B7C-B549-9BE0-E5D3148C1B7A}" type="slidenum">
              <a:rPr lang="en-US"/>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smtClean="0"/>
              <a:t>March 2016</a:t>
            </a:r>
            <a:endParaRPr lang="en-US" dirty="0"/>
          </a:p>
        </p:txBody>
      </p:sp>
      <p:sp>
        <p:nvSpPr>
          <p:cNvPr id="5" name="Footer Placeholder 4"/>
          <p:cNvSpPr>
            <a:spLocks noGrp="1"/>
          </p:cNvSpPr>
          <p:nvPr>
            <p:ph type="ftr" sz="quarter" idx="11"/>
          </p:nvPr>
        </p:nvSpPr>
        <p:spPr/>
        <p:txBody>
          <a:bodyPr/>
          <a:lstStyle>
            <a:lvl1pPr>
              <a:defRPr/>
            </a:lvl1pPr>
          </a:lstStyle>
          <a:p>
            <a:r>
              <a:rPr lang="en-US" smtClean="0"/>
              <a:t>Rich Kennedy, HP Enterprise</a:t>
            </a:r>
            <a:endParaRPr lang="en-US" dirty="0"/>
          </a:p>
        </p:txBody>
      </p:sp>
      <p:sp>
        <p:nvSpPr>
          <p:cNvPr id="6" name="Slide Number Placeholder 5"/>
          <p:cNvSpPr>
            <a:spLocks noGrp="1"/>
          </p:cNvSpPr>
          <p:nvPr>
            <p:ph type="sldNum" sz="quarter" idx="12"/>
          </p:nvPr>
        </p:nvSpPr>
        <p:spPr/>
        <p:txBody>
          <a:bodyPr/>
          <a:lstStyle>
            <a:lvl1pPr>
              <a:defRPr smtClean="0"/>
            </a:lvl1pPr>
          </a:lstStyle>
          <a:p>
            <a:r>
              <a:rPr lang="en-US" dirty="0"/>
              <a:t>Slide </a:t>
            </a:r>
            <a:fld id="{E2C4BB83-D087-2E44-8943-4E6A8C81510A}" type="slidenum">
              <a:rPr lang="en-US"/>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a:xfrm>
            <a:off x="696913" y="332601"/>
            <a:ext cx="1239763" cy="276999"/>
          </a:xfrm>
        </p:spPr>
        <p:txBody>
          <a:bodyPr/>
          <a:lstStyle>
            <a:lvl1pPr>
              <a:defRPr/>
            </a:lvl1pPr>
          </a:lstStyle>
          <a:p>
            <a:r>
              <a:rPr lang="en-US" smtClean="0"/>
              <a:t>March 2016</a:t>
            </a:r>
            <a:endParaRPr lang="en-US" dirty="0"/>
          </a:p>
        </p:txBody>
      </p:sp>
      <p:sp>
        <p:nvSpPr>
          <p:cNvPr id="5" name="Footer Placeholder 4"/>
          <p:cNvSpPr>
            <a:spLocks noGrp="1"/>
          </p:cNvSpPr>
          <p:nvPr>
            <p:ph type="ftr" sz="quarter" idx="11"/>
          </p:nvPr>
        </p:nvSpPr>
        <p:spPr>
          <a:xfrm>
            <a:off x="5661469" y="6475413"/>
            <a:ext cx="2882456" cy="184666"/>
          </a:xfrm>
        </p:spPr>
        <p:txBody>
          <a:bodyPr/>
          <a:lstStyle>
            <a:lvl1pPr>
              <a:defRPr/>
            </a:lvl1pPr>
          </a:lstStyle>
          <a:p>
            <a:r>
              <a:rPr lang="en-US" smtClean="0"/>
              <a:t>Rich Kennedy, HP Enterprise</a:t>
            </a:r>
            <a:endParaRPr lang="en-US" dirty="0"/>
          </a:p>
        </p:txBody>
      </p:sp>
      <p:sp>
        <p:nvSpPr>
          <p:cNvPr id="6" name="Slide Number Placeholder 5"/>
          <p:cNvSpPr>
            <a:spLocks noGrp="1"/>
          </p:cNvSpPr>
          <p:nvPr>
            <p:ph type="sldNum" sz="quarter" idx="12"/>
          </p:nvPr>
        </p:nvSpPr>
        <p:spPr/>
        <p:txBody>
          <a:bodyPr/>
          <a:lstStyle>
            <a:lvl1pPr>
              <a:defRPr smtClean="0"/>
            </a:lvl1pPr>
          </a:lstStyle>
          <a:p>
            <a:r>
              <a:rPr lang="en-US" dirty="0"/>
              <a:t>Slide </a:t>
            </a:r>
            <a:fld id="{AA8A01DF-F7FD-444B-8432-819BBAFADCAE}" type="slidenum">
              <a:rPr lang="en-US"/>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a:xfrm>
            <a:off x="696913" y="332601"/>
            <a:ext cx="1581843" cy="276999"/>
          </a:xfrm>
        </p:spPr>
        <p:txBody>
          <a:bodyPr/>
          <a:lstStyle>
            <a:lvl1pPr>
              <a:defRPr/>
            </a:lvl1pPr>
          </a:lstStyle>
          <a:p>
            <a:r>
              <a:rPr lang="en-US" smtClean="0"/>
              <a:t>March 2016</a:t>
            </a:r>
            <a:endParaRPr lang="en-US" dirty="0"/>
          </a:p>
        </p:txBody>
      </p:sp>
      <p:sp>
        <p:nvSpPr>
          <p:cNvPr id="5" name="Footer Placeholder 4"/>
          <p:cNvSpPr>
            <a:spLocks noGrp="1"/>
          </p:cNvSpPr>
          <p:nvPr>
            <p:ph type="ftr" sz="quarter" idx="11"/>
          </p:nvPr>
        </p:nvSpPr>
        <p:spPr/>
        <p:txBody>
          <a:bodyPr/>
          <a:lstStyle>
            <a:lvl1pPr>
              <a:defRPr/>
            </a:lvl1pPr>
          </a:lstStyle>
          <a:p>
            <a:r>
              <a:rPr lang="en-US" smtClean="0"/>
              <a:t>Rich Kennedy, HP Enterprise</a:t>
            </a:r>
            <a:endParaRPr lang="en-US" dirty="0"/>
          </a:p>
        </p:txBody>
      </p:sp>
      <p:sp>
        <p:nvSpPr>
          <p:cNvPr id="6" name="Slide Number Placeholder 5"/>
          <p:cNvSpPr>
            <a:spLocks noGrp="1"/>
          </p:cNvSpPr>
          <p:nvPr>
            <p:ph type="sldNum" sz="quarter" idx="12"/>
          </p:nvPr>
        </p:nvSpPr>
        <p:spPr/>
        <p:txBody>
          <a:bodyPr/>
          <a:lstStyle>
            <a:lvl1pPr>
              <a:defRPr smtClean="0"/>
            </a:lvl1pPr>
          </a:lstStyle>
          <a:p>
            <a:r>
              <a:rPr lang="en-US" dirty="0"/>
              <a:t>Slide </a:t>
            </a:r>
            <a:fld id="{D6079F3C-77A3-1A46-B472-518C5B0DD8EE}" type="slidenum">
              <a:rPr lang="en-US"/>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696913" y="332601"/>
            <a:ext cx="1581843" cy="276999"/>
          </a:xfrm>
        </p:spPr>
        <p:txBody>
          <a:bodyPr/>
          <a:lstStyle>
            <a:lvl1pPr>
              <a:defRPr/>
            </a:lvl1pPr>
          </a:lstStyle>
          <a:p>
            <a:r>
              <a:rPr lang="en-US" smtClean="0"/>
              <a:t>March 2016</a:t>
            </a:r>
            <a:endParaRPr lang="en-US" dirty="0"/>
          </a:p>
        </p:txBody>
      </p:sp>
      <p:sp>
        <p:nvSpPr>
          <p:cNvPr id="6" name="Footer Placeholder 5"/>
          <p:cNvSpPr>
            <a:spLocks noGrp="1"/>
          </p:cNvSpPr>
          <p:nvPr>
            <p:ph type="ftr" sz="quarter" idx="11"/>
          </p:nvPr>
        </p:nvSpPr>
        <p:spPr/>
        <p:txBody>
          <a:bodyPr/>
          <a:lstStyle>
            <a:lvl1pPr>
              <a:defRPr/>
            </a:lvl1pPr>
          </a:lstStyle>
          <a:p>
            <a:r>
              <a:rPr lang="en-US" smtClean="0"/>
              <a:t>Rich Kennedy, HP Enterprise</a:t>
            </a:r>
            <a:endParaRPr lang="en-US" dirty="0"/>
          </a:p>
        </p:txBody>
      </p:sp>
      <p:sp>
        <p:nvSpPr>
          <p:cNvPr id="7" name="Slide Number Placeholder 6"/>
          <p:cNvSpPr>
            <a:spLocks noGrp="1"/>
          </p:cNvSpPr>
          <p:nvPr>
            <p:ph type="sldNum" sz="quarter" idx="12"/>
          </p:nvPr>
        </p:nvSpPr>
        <p:spPr/>
        <p:txBody>
          <a:bodyPr/>
          <a:lstStyle>
            <a:lvl1pPr>
              <a:defRPr smtClean="0"/>
            </a:lvl1pPr>
          </a:lstStyle>
          <a:p>
            <a:r>
              <a:rPr lang="en-US" dirty="0"/>
              <a:t>Slide </a:t>
            </a:r>
            <a:fld id="{FDCB52CC-92EA-D34D-B04F-C2F29B2B4B13}" type="slidenum">
              <a:rPr lang="en-US"/>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dirty="0"/>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696913" y="332601"/>
            <a:ext cx="987514" cy="276999"/>
          </a:xfrm>
        </p:spPr>
        <p:txBody>
          <a:bodyPr/>
          <a:lstStyle>
            <a:lvl1pPr>
              <a:defRPr/>
            </a:lvl1pPr>
          </a:lstStyle>
          <a:p>
            <a:r>
              <a:rPr lang="en-US" smtClean="0"/>
              <a:t>March 2016</a:t>
            </a:r>
            <a:endParaRPr lang="en-US" dirty="0"/>
          </a:p>
        </p:txBody>
      </p:sp>
      <p:sp>
        <p:nvSpPr>
          <p:cNvPr id="8" name="Footer Placeholder 7"/>
          <p:cNvSpPr>
            <a:spLocks noGrp="1"/>
          </p:cNvSpPr>
          <p:nvPr>
            <p:ph type="ftr" sz="quarter" idx="11"/>
          </p:nvPr>
        </p:nvSpPr>
        <p:spPr/>
        <p:txBody>
          <a:bodyPr/>
          <a:lstStyle>
            <a:lvl1pPr>
              <a:defRPr/>
            </a:lvl1pPr>
          </a:lstStyle>
          <a:p>
            <a:r>
              <a:rPr lang="en-US" smtClean="0"/>
              <a:t>Rich Kennedy, HP Enterprise</a:t>
            </a:r>
            <a:endParaRPr lang="en-US" dirty="0"/>
          </a:p>
        </p:txBody>
      </p:sp>
      <p:sp>
        <p:nvSpPr>
          <p:cNvPr id="9" name="Slide Number Placeholder 8"/>
          <p:cNvSpPr>
            <a:spLocks noGrp="1"/>
          </p:cNvSpPr>
          <p:nvPr>
            <p:ph type="sldNum" sz="quarter" idx="12"/>
          </p:nvPr>
        </p:nvSpPr>
        <p:spPr/>
        <p:txBody>
          <a:bodyPr/>
          <a:lstStyle>
            <a:lvl1pPr>
              <a:defRPr smtClean="0"/>
            </a:lvl1pPr>
          </a:lstStyle>
          <a:p>
            <a:r>
              <a:rPr lang="en-US" dirty="0"/>
              <a:t>Slide </a:t>
            </a:r>
            <a:fld id="{43183BB2-E59F-2449-B6B7-250EC0775583}" type="slidenum">
              <a:rPr lang="en-US"/>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696913" y="332601"/>
            <a:ext cx="987514" cy="276999"/>
          </a:xfrm>
        </p:spPr>
        <p:txBody>
          <a:bodyPr/>
          <a:lstStyle>
            <a:lvl1pPr>
              <a:defRPr/>
            </a:lvl1pPr>
          </a:lstStyle>
          <a:p>
            <a:r>
              <a:rPr lang="en-US" smtClean="0"/>
              <a:t>March 2016</a:t>
            </a:r>
            <a:endParaRPr lang="en-US" dirty="0"/>
          </a:p>
        </p:txBody>
      </p:sp>
      <p:sp>
        <p:nvSpPr>
          <p:cNvPr id="4" name="Footer Placeholder 3"/>
          <p:cNvSpPr>
            <a:spLocks noGrp="1"/>
          </p:cNvSpPr>
          <p:nvPr>
            <p:ph type="ftr" sz="quarter" idx="11"/>
          </p:nvPr>
        </p:nvSpPr>
        <p:spPr/>
        <p:txBody>
          <a:bodyPr/>
          <a:lstStyle>
            <a:lvl1pPr>
              <a:defRPr/>
            </a:lvl1pPr>
          </a:lstStyle>
          <a:p>
            <a:r>
              <a:rPr lang="en-US" smtClean="0"/>
              <a:t>Rich Kennedy, HP Enterprise</a:t>
            </a:r>
            <a:endParaRPr lang="en-US" dirty="0"/>
          </a:p>
        </p:txBody>
      </p:sp>
      <p:sp>
        <p:nvSpPr>
          <p:cNvPr id="5" name="Slide Number Placeholder 4"/>
          <p:cNvSpPr>
            <a:spLocks noGrp="1"/>
          </p:cNvSpPr>
          <p:nvPr>
            <p:ph type="sldNum" sz="quarter" idx="12"/>
          </p:nvPr>
        </p:nvSpPr>
        <p:spPr/>
        <p:txBody>
          <a:bodyPr/>
          <a:lstStyle>
            <a:lvl1pPr>
              <a:defRPr smtClean="0"/>
            </a:lvl1pPr>
          </a:lstStyle>
          <a:p>
            <a:r>
              <a:rPr lang="en-US" dirty="0"/>
              <a:t>Slide </a:t>
            </a:r>
            <a:fld id="{3378A90E-76CC-0C48-832A-0C72DEA87CC4}" type="slidenum">
              <a:rPr lang="en-US"/>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March 2016</a:t>
            </a:r>
            <a:endParaRPr lang="en-US" dirty="0"/>
          </a:p>
        </p:txBody>
      </p:sp>
      <p:sp>
        <p:nvSpPr>
          <p:cNvPr id="3" name="Footer Placeholder 2"/>
          <p:cNvSpPr>
            <a:spLocks noGrp="1"/>
          </p:cNvSpPr>
          <p:nvPr>
            <p:ph type="ftr" sz="quarter" idx="11"/>
          </p:nvPr>
        </p:nvSpPr>
        <p:spPr/>
        <p:txBody>
          <a:bodyPr/>
          <a:lstStyle>
            <a:lvl1pPr>
              <a:defRPr/>
            </a:lvl1pPr>
          </a:lstStyle>
          <a:p>
            <a:r>
              <a:rPr lang="en-US" smtClean="0"/>
              <a:t>Rich Kennedy, HP Enterprise</a:t>
            </a:r>
            <a:endParaRPr lang="en-US" dirty="0"/>
          </a:p>
        </p:txBody>
      </p:sp>
      <p:sp>
        <p:nvSpPr>
          <p:cNvPr id="4" name="Slide Number Placeholder 3"/>
          <p:cNvSpPr>
            <a:spLocks noGrp="1"/>
          </p:cNvSpPr>
          <p:nvPr>
            <p:ph type="sldNum" sz="quarter" idx="12"/>
          </p:nvPr>
        </p:nvSpPr>
        <p:spPr/>
        <p:txBody>
          <a:bodyPr/>
          <a:lstStyle>
            <a:lvl1pPr>
              <a:defRPr smtClean="0"/>
            </a:lvl1pPr>
          </a:lstStyle>
          <a:p>
            <a:r>
              <a:rPr lang="en-US" dirty="0"/>
              <a:t>Slide </a:t>
            </a:r>
            <a:fld id="{B6B77F6A-D333-0443-9145-E228F9AE8646}" type="slidenum">
              <a:rPr lang="en-US"/>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March 2016</a:t>
            </a:r>
            <a:endParaRPr lang="en-US" dirty="0"/>
          </a:p>
        </p:txBody>
      </p:sp>
      <p:sp>
        <p:nvSpPr>
          <p:cNvPr id="6" name="Footer Placeholder 5"/>
          <p:cNvSpPr>
            <a:spLocks noGrp="1"/>
          </p:cNvSpPr>
          <p:nvPr>
            <p:ph type="ftr" sz="quarter" idx="11"/>
          </p:nvPr>
        </p:nvSpPr>
        <p:spPr/>
        <p:txBody>
          <a:bodyPr/>
          <a:lstStyle>
            <a:lvl1pPr>
              <a:defRPr/>
            </a:lvl1pPr>
          </a:lstStyle>
          <a:p>
            <a:r>
              <a:rPr lang="en-US" smtClean="0"/>
              <a:t>Rich Kennedy, HP Enterprise</a:t>
            </a:r>
            <a:endParaRPr lang="en-US" dirty="0"/>
          </a:p>
        </p:txBody>
      </p:sp>
      <p:sp>
        <p:nvSpPr>
          <p:cNvPr id="7" name="Slide Number Placeholder 6"/>
          <p:cNvSpPr>
            <a:spLocks noGrp="1"/>
          </p:cNvSpPr>
          <p:nvPr>
            <p:ph type="sldNum" sz="quarter" idx="12"/>
          </p:nvPr>
        </p:nvSpPr>
        <p:spPr/>
        <p:txBody>
          <a:bodyPr/>
          <a:lstStyle>
            <a:lvl1pPr>
              <a:defRPr smtClean="0"/>
            </a:lvl1pPr>
          </a:lstStyle>
          <a:p>
            <a:r>
              <a:rPr lang="en-US" dirty="0"/>
              <a:t>Slide </a:t>
            </a:r>
            <a:fld id="{5C6098D5-F8B3-984C-9677-8CFCA2391FE5}" type="slidenum">
              <a:rPr lang="en-US"/>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March 2016</a:t>
            </a:r>
            <a:endParaRPr lang="en-US" dirty="0"/>
          </a:p>
        </p:txBody>
      </p:sp>
      <p:sp>
        <p:nvSpPr>
          <p:cNvPr id="6" name="Footer Placeholder 5"/>
          <p:cNvSpPr>
            <a:spLocks noGrp="1"/>
          </p:cNvSpPr>
          <p:nvPr>
            <p:ph type="ftr" sz="quarter" idx="11"/>
          </p:nvPr>
        </p:nvSpPr>
        <p:spPr/>
        <p:txBody>
          <a:bodyPr/>
          <a:lstStyle>
            <a:lvl1pPr>
              <a:defRPr/>
            </a:lvl1pPr>
          </a:lstStyle>
          <a:p>
            <a:r>
              <a:rPr lang="en-US" smtClean="0"/>
              <a:t>Rich Kennedy, HP Enterprise</a:t>
            </a:r>
            <a:endParaRPr lang="en-US" dirty="0"/>
          </a:p>
        </p:txBody>
      </p:sp>
      <p:sp>
        <p:nvSpPr>
          <p:cNvPr id="7" name="Slide Number Placeholder 6"/>
          <p:cNvSpPr>
            <a:spLocks noGrp="1"/>
          </p:cNvSpPr>
          <p:nvPr>
            <p:ph type="sldNum" sz="quarter" idx="12"/>
          </p:nvPr>
        </p:nvSpPr>
        <p:spPr/>
        <p:txBody>
          <a:bodyPr/>
          <a:lstStyle>
            <a:lvl1pPr>
              <a:defRPr smtClean="0"/>
            </a:lvl1pPr>
          </a:lstStyle>
          <a:p>
            <a:r>
              <a:rPr lang="en-US" dirty="0"/>
              <a:t>Slide </a:t>
            </a:r>
            <a:fld id="{81E71742-22FB-214E-A1FC-BF75AF31D4E9}" type="slidenum">
              <a:rPr lang="en-US"/>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96913" y="332601"/>
            <a:ext cx="1239763"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r>
              <a:rPr lang="en-US" smtClean="0"/>
              <a:t>March 2016</a:t>
            </a:r>
            <a:endParaRPr lang="en-US" dirty="0"/>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r>
              <a:rPr lang="en-US" smtClean="0"/>
              <a:t>Rich Kennedy, HP Enterprise</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dirty="0"/>
              <a:t>Slide </a:t>
            </a:r>
            <a:fld id="{BC99DE0B-716D-1C46-81CF-44A5EF85A93A}" type="slidenum">
              <a:rPr lang="en-US"/>
              <a:pPr/>
              <a:t>‹#›</a:t>
            </a:fld>
            <a:endParaRPr lang="en-US"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dirty="0"/>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prstTxWarp prst="textNoShape">
              <a:avLst/>
            </a:prstTxWarp>
            <a:spAutoFit/>
          </a:bodyPr>
          <a:lstStyle/>
          <a:p>
            <a:r>
              <a:rPr lang="en-US" dirty="0"/>
              <a:t>Submission</a:t>
            </a:r>
          </a:p>
        </p:txBody>
      </p:sp>
      <p:sp>
        <p:nvSpPr>
          <p:cNvPr id="9" name="Rectangle 7"/>
          <p:cNvSpPr>
            <a:spLocks noChangeArrowheads="1"/>
          </p:cNvSpPr>
          <p:nvPr userDrawn="1"/>
        </p:nvSpPr>
        <p:spPr bwMode="auto">
          <a:xfrm>
            <a:off x="5149725" y="332601"/>
            <a:ext cx="3295775" cy="27699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457200" eaLnBrk="0" hangingPunct="0">
              <a:defRPr sz="1200">
                <a:solidFill>
                  <a:schemeClr val="tx1"/>
                </a:solidFill>
                <a:latin typeface="Times New Roman" pitchFamily="18" charset="0"/>
                <a:cs typeface="Arial" charset="0"/>
              </a:defRPr>
            </a:lvl5pPr>
            <a:lvl6pPr marL="914400" eaLnBrk="0" fontAlgn="base" hangingPunct="0">
              <a:spcBef>
                <a:spcPct val="0"/>
              </a:spcBef>
              <a:spcAft>
                <a:spcPct val="0"/>
              </a:spcAft>
              <a:defRPr sz="1200">
                <a:solidFill>
                  <a:schemeClr val="tx1"/>
                </a:solidFill>
                <a:latin typeface="Times New Roman" pitchFamily="18" charset="0"/>
                <a:cs typeface="Arial" charset="0"/>
              </a:defRPr>
            </a:lvl6pPr>
            <a:lvl7pPr marL="1371600" eaLnBrk="0" fontAlgn="base" hangingPunct="0">
              <a:spcBef>
                <a:spcPct val="0"/>
              </a:spcBef>
              <a:spcAft>
                <a:spcPct val="0"/>
              </a:spcAft>
              <a:defRPr sz="1200">
                <a:solidFill>
                  <a:schemeClr val="tx1"/>
                </a:solidFill>
                <a:latin typeface="Times New Roman" pitchFamily="18" charset="0"/>
                <a:cs typeface="Arial" charset="0"/>
              </a:defRPr>
            </a:lvl7pPr>
            <a:lvl8pPr marL="1828800" eaLnBrk="0" fontAlgn="base" hangingPunct="0">
              <a:spcBef>
                <a:spcPct val="0"/>
              </a:spcBef>
              <a:spcAft>
                <a:spcPct val="0"/>
              </a:spcAft>
              <a:defRPr sz="1200">
                <a:solidFill>
                  <a:schemeClr val="tx1"/>
                </a:solidFill>
                <a:latin typeface="Times New Roman" pitchFamily="18" charset="0"/>
                <a:cs typeface="Arial" charset="0"/>
              </a:defRPr>
            </a:lvl8pPr>
            <a:lvl9pPr marL="2286000" eaLnBrk="0" fontAlgn="base" hangingPunct="0">
              <a:spcBef>
                <a:spcPct val="0"/>
              </a:spcBef>
              <a:spcAft>
                <a:spcPct val="0"/>
              </a:spcAft>
              <a:defRPr sz="1200">
                <a:solidFill>
                  <a:schemeClr val="tx1"/>
                </a:solidFill>
                <a:latin typeface="Times New Roman" pitchFamily="18" charset="0"/>
                <a:cs typeface="Arial" charset="0"/>
              </a:defRPr>
            </a:lvl9pPr>
          </a:lstStyle>
          <a:p>
            <a:pPr lvl="4" algn="r">
              <a:defRPr/>
            </a:pPr>
            <a:r>
              <a:rPr lang="en-US" altLang="en-US" sz="1800" b="1" dirty="0" smtClean="0">
                <a:ea typeface="+mn-ea"/>
              </a:rPr>
              <a:t>doc.: IEEE </a:t>
            </a:r>
            <a:r>
              <a:rPr lang="en-US" altLang="en-US" sz="1800" b="1" dirty="0" smtClean="0">
                <a:ea typeface="+mn-ea"/>
              </a:rPr>
              <a:t>802.18-16/0015r0</a:t>
            </a:r>
            <a:endParaRPr lang="en-US" altLang="en-US" sz="1800" b="1" dirty="0" smtClean="0">
              <a:ea typeface="+mn-ea"/>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defRPr>
      </a:lvl2pPr>
      <a:lvl3pPr algn="ctr" rtl="0" eaLnBrk="0" fontAlgn="base" hangingPunct="0">
        <a:spcBef>
          <a:spcPct val="0"/>
        </a:spcBef>
        <a:spcAft>
          <a:spcPct val="0"/>
        </a:spcAft>
        <a:defRPr sz="3200" b="1">
          <a:solidFill>
            <a:schemeClr val="tx2"/>
          </a:solidFill>
          <a:latin typeface="Times New Roman" charset="0"/>
        </a:defRPr>
      </a:lvl3pPr>
      <a:lvl4pPr algn="ctr" rtl="0" eaLnBrk="0" fontAlgn="base" hangingPunct="0">
        <a:spcBef>
          <a:spcPct val="0"/>
        </a:spcBef>
        <a:spcAft>
          <a:spcPct val="0"/>
        </a:spcAft>
        <a:defRPr sz="3200" b="1">
          <a:solidFill>
            <a:schemeClr val="tx2"/>
          </a:solidFill>
          <a:latin typeface="Times New Roman" charset="0"/>
        </a:defRPr>
      </a:lvl4pPr>
      <a:lvl5pPr algn="ctr" rtl="0" eaLnBrk="0" fontAlgn="base" hangingPunct="0">
        <a:spcBef>
          <a:spcPct val="0"/>
        </a:spcBef>
        <a:spcAft>
          <a:spcPct val="0"/>
        </a:spcAft>
        <a:defRPr sz="3200" b="1">
          <a:solidFill>
            <a:schemeClr val="tx2"/>
          </a:solidFill>
          <a:latin typeface="Times New Roman" charset="0"/>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www.itu.int/en/publications/ITU-R/pages/publications.aspx?parent=R-QUE-SG05&amp;r_que_group=WP5A"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Date Placeholder 3"/>
          <p:cNvSpPr>
            <a:spLocks noGrp="1"/>
          </p:cNvSpPr>
          <p:nvPr>
            <p:ph type="dt" sz="half" idx="10"/>
          </p:nvPr>
        </p:nvSpPr>
        <p:spPr>
          <a:xfrm>
            <a:off x="696913" y="332601"/>
            <a:ext cx="1239763" cy="276999"/>
          </a:xfrm>
        </p:spPr>
        <p:txBody>
          <a:bodyPr/>
          <a:lstStyle/>
          <a:p>
            <a:r>
              <a:rPr lang="en-US" smtClean="0"/>
              <a:t>March 2016</a:t>
            </a:r>
            <a:endParaRPr lang="en-US" dirty="0"/>
          </a:p>
        </p:txBody>
      </p:sp>
      <p:sp>
        <p:nvSpPr>
          <p:cNvPr id="8" name="Footer Placeholder 4"/>
          <p:cNvSpPr>
            <a:spLocks noGrp="1"/>
          </p:cNvSpPr>
          <p:nvPr>
            <p:ph type="ftr" sz="quarter" idx="11"/>
          </p:nvPr>
        </p:nvSpPr>
        <p:spPr>
          <a:xfrm>
            <a:off x="5738413" y="6475413"/>
            <a:ext cx="2805512" cy="184666"/>
          </a:xfrm>
        </p:spPr>
        <p:txBody>
          <a:bodyPr/>
          <a:lstStyle/>
          <a:p>
            <a:r>
              <a:rPr lang="en-US" smtClean="0"/>
              <a:t>Rich Kennedy, HP Enterprise</a:t>
            </a:r>
            <a:endParaRPr lang="en-US" dirty="0"/>
          </a:p>
        </p:txBody>
      </p:sp>
      <p:sp>
        <p:nvSpPr>
          <p:cNvPr id="9" name="Slide Number Placeholder 5"/>
          <p:cNvSpPr>
            <a:spLocks noGrp="1"/>
          </p:cNvSpPr>
          <p:nvPr>
            <p:ph type="sldNum" sz="quarter" idx="12"/>
          </p:nvPr>
        </p:nvSpPr>
        <p:spPr/>
        <p:txBody>
          <a:bodyPr/>
          <a:lstStyle/>
          <a:p>
            <a:r>
              <a:rPr lang="en-US" dirty="0"/>
              <a:t>Slide </a:t>
            </a:r>
            <a:fld id="{5E067CF2-20FE-FA4C-997C-80B439DAF1EE}" type="slidenum">
              <a:rPr lang="en-US"/>
              <a:pPr/>
              <a:t>1</a:t>
            </a:fld>
            <a:endParaRPr lang="en-US" dirty="0"/>
          </a:p>
        </p:txBody>
      </p:sp>
      <p:sp>
        <p:nvSpPr>
          <p:cNvPr id="30722" name="Rectangle 2"/>
          <p:cNvSpPr>
            <a:spLocks noGrp="1" noChangeArrowheads="1"/>
          </p:cNvSpPr>
          <p:nvPr>
            <p:ph type="title"/>
          </p:nvPr>
        </p:nvSpPr>
        <p:spPr>
          <a:xfrm>
            <a:off x="685800" y="685800"/>
            <a:ext cx="7772400" cy="838200"/>
          </a:xfrm>
          <a:noFill/>
          <a:ln/>
        </p:spPr>
        <p:txBody>
          <a:bodyPr/>
          <a:lstStyle/>
          <a:p>
            <a:r>
              <a:rPr lang="en-US" dirty="0"/>
              <a:t>RR-TAG </a:t>
            </a:r>
            <a:r>
              <a:rPr lang="en-US" dirty="0" smtClean="0"/>
              <a:t>Ad Hoc Notes</a:t>
            </a:r>
            <a:endParaRPr lang="en-US" dirty="0"/>
          </a:p>
        </p:txBody>
      </p:sp>
      <p:sp>
        <p:nvSpPr>
          <p:cNvPr id="30725" name="Text Box 5"/>
          <p:cNvSpPr txBox="1">
            <a:spLocks noChangeArrowheads="1"/>
          </p:cNvSpPr>
          <p:nvPr/>
        </p:nvSpPr>
        <p:spPr bwMode="auto">
          <a:xfrm>
            <a:off x="609600" y="5808663"/>
            <a:ext cx="8001000" cy="515937"/>
          </a:xfrm>
          <a:prstGeom prst="rect">
            <a:avLst/>
          </a:prstGeom>
          <a:noFill/>
          <a:ln w="28575">
            <a:solidFill>
              <a:srgbClr val="0000FF"/>
            </a:solidFill>
            <a:miter lim="800000"/>
            <a:headEnd type="none" w="sm" len="sm"/>
            <a:tailEnd type="none" w="sm" len="sm"/>
          </a:ln>
          <a:effectLst/>
        </p:spPr>
        <p:txBody>
          <a:bodyPr>
            <a:prstTxWarp prst="textNoShape">
              <a:avLst/>
            </a:prstTxWarp>
            <a:spAutoFit/>
          </a:bodyPr>
          <a:lstStyle/>
          <a:p>
            <a:r>
              <a:rPr lang="en-US" sz="900" b="1" dirty="0"/>
              <a:t>Notice:</a:t>
            </a:r>
            <a:r>
              <a:rPr lang="en-US" sz="900" dirty="0"/>
              <a:t> </a:t>
            </a:r>
            <a:r>
              <a:rPr lang="en-US" sz="800" dirty="0"/>
              <a:t>This document has been prepared to assist IEEE 802.18.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endParaRPr lang="en-US" sz="900" b="1" dirty="0"/>
          </a:p>
        </p:txBody>
      </p:sp>
      <p:sp>
        <p:nvSpPr>
          <p:cNvPr id="30726" name="Rectangle 6"/>
          <p:cNvSpPr>
            <a:spLocks noGrp="1" noChangeArrowheads="1"/>
          </p:cNvSpPr>
          <p:nvPr>
            <p:ph type="body" idx="1"/>
          </p:nvPr>
        </p:nvSpPr>
        <p:spPr>
          <a:xfrm>
            <a:off x="685800" y="1524000"/>
            <a:ext cx="7772400" cy="381000"/>
          </a:xfrm>
          <a:noFill/>
          <a:ln/>
        </p:spPr>
        <p:txBody>
          <a:bodyPr/>
          <a:lstStyle/>
          <a:p>
            <a:pPr algn="ctr">
              <a:buFontTx/>
              <a:buNone/>
            </a:pPr>
            <a:r>
              <a:rPr lang="en-US" sz="2000" dirty="0"/>
              <a:t>Date:</a:t>
            </a:r>
            <a:r>
              <a:rPr lang="en-US" sz="2000" b="0" dirty="0"/>
              <a:t> </a:t>
            </a:r>
            <a:r>
              <a:rPr lang="en-US" sz="2000" b="0" dirty="0" smtClean="0"/>
              <a:t>March 16, </a:t>
            </a:r>
            <a:r>
              <a:rPr lang="en-US" sz="2000" b="0" dirty="0"/>
              <a:t>2016</a:t>
            </a:r>
          </a:p>
        </p:txBody>
      </p:sp>
      <p:sp>
        <p:nvSpPr>
          <p:cNvPr id="30732" name="Rectangle 12"/>
          <p:cNvSpPr>
            <a:spLocks noChangeArrowheads="1"/>
          </p:cNvSpPr>
          <p:nvPr/>
        </p:nvSpPr>
        <p:spPr bwMode="auto">
          <a:xfrm>
            <a:off x="533400" y="1939925"/>
            <a:ext cx="1447800" cy="381000"/>
          </a:xfrm>
          <a:prstGeom prst="rect">
            <a:avLst/>
          </a:prstGeom>
          <a:noFill/>
          <a:ln w="9525">
            <a:noFill/>
            <a:miter lim="800000"/>
            <a:headEnd/>
            <a:tailEnd/>
          </a:ln>
          <a:effectLst/>
        </p:spPr>
        <p:txBody>
          <a:bodyPr lIns="92075" tIns="46038" rIns="92075" bIns="46038">
            <a:prstTxWarp prst="textNoShape">
              <a:avLst/>
            </a:prstTxWarp>
          </a:bodyPr>
          <a:lstStyle/>
          <a:p>
            <a:pPr marL="342900" indent="-342900">
              <a:spcBef>
                <a:spcPct val="20000"/>
              </a:spcBef>
            </a:pPr>
            <a:r>
              <a:rPr lang="en-US" sz="2000" b="1" dirty="0"/>
              <a:t>Authors:</a:t>
            </a:r>
            <a:endParaRPr lang="en-US" sz="2000" dirty="0"/>
          </a:p>
        </p:txBody>
      </p:sp>
      <p:graphicFrame>
        <p:nvGraphicFramePr>
          <p:cNvPr id="10" name="Object 11"/>
          <p:cNvGraphicFramePr>
            <a:graphicFrameLocks noChangeAspect="1"/>
          </p:cNvGraphicFramePr>
          <p:nvPr>
            <p:extLst>
              <p:ext uri="{D42A27DB-BD31-4B8C-83A1-F6EECF244321}">
                <p14:modId xmlns:p14="http://schemas.microsoft.com/office/powerpoint/2010/main" val="3176079297"/>
              </p:ext>
            </p:extLst>
          </p:nvPr>
        </p:nvGraphicFramePr>
        <p:xfrm>
          <a:off x="522288" y="2362200"/>
          <a:ext cx="8123237" cy="2671762"/>
        </p:xfrm>
        <a:graphic>
          <a:graphicData uri="http://schemas.openxmlformats.org/presentationml/2006/ole">
            <mc:AlternateContent xmlns:mc="http://schemas.openxmlformats.org/markup-compatibility/2006">
              <mc:Choice xmlns:v="urn:schemas-microsoft-com:vml" Requires="v">
                <p:oleObj spid="_x0000_s31042" name="Document" r:id="rId4" imgW="8367708" imgH="2751467" progId="Word.Document.8">
                  <p:embed/>
                </p:oleObj>
              </mc:Choice>
              <mc:Fallback>
                <p:oleObj name="Document" r:id="rId4" imgW="8367708" imgH="2751467" progId="Word.Document.8">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22288" y="2362200"/>
                        <a:ext cx="8123237" cy="2671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96913" y="332601"/>
            <a:ext cx="1239763" cy="276999"/>
          </a:xfrm>
        </p:spPr>
        <p:txBody>
          <a:bodyPr/>
          <a:lstStyle/>
          <a:p>
            <a:r>
              <a:rPr lang="en-US" smtClean="0"/>
              <a:t>March 2016</a:t>
            </a:r>
            <a:endParaRPr lang="en-US" dirty="0"/>
          </a:p>
        </p:txBody>
      </p:sp>
      <p:sp>
        <p:nvSpPr>
          <p:cNvPr id="5" name="Footer Placeholder 4"/>
          <p:cNvSpPr>
            <a:spLocks noGrp="1"/>
          </p:cNvSpPr>
          <p:nvPr>
            <p:ph type="ftr" sz="quarter" idx="11"/>
          </p:nvPr>
        </p:nvSpPr>
        <p:spPr>
          <a:xfrm>
            <a:off x="5738413" y="6475413"/>
            <a:ext cx="2805512" cy="184666"/>
          </a:xfrm>
        </p:spPr>
        <p:txBody>
          <a:bodyPr/>
          <a:lstStyle/>
          <a:p>
            <a:r>
              <a:rPr lang="en-US" smtClean="0"/>
              <a:t>Rich Kennedy, HP Enterprise</a:t>
            </a:r>
            <a:endParaRPr lang="en-US" dirty="0"/>
          </a:p>
        </p:txBody>
      </p:sp>
      <p:sp>
        <p:nvSpPr>
          <p:cNvPr id="6" name="Slide Number Placeholder 5"/>
          <p:cNvSpPr>
            <a:spLocks noGrp="1"/>
          </p:cNvSpPr>
          <p:nvPr>
            <p:ph type="sldNum" sz="quarter" idx="12"/>
          </p:nvPr>
        </p:nvSpPr>
        <p:spPr/>
        <p:txBody>
          <a:bodyPr/>
          <a:lstStyle/>
          <a:p>
            <a:r>
              <a:rPr lang="en-US" dirty="0"/>
              <a:t>Slide </a:t>
            </a:r>
            <a:fld id="{93F7D6B0-B9AB-2442-B1E0-5DD8D7BA23B4}" type="slidenum">
              <a:rPr lang="en-US"/>
              <a:pPr/>
              <a:t>2</a:t>
            </a:fld>
            <a:endParaRPr lang="en-US" dirty="0"/>
          </a:p>
        </p:txBody>
      </p:sp>
      <p:sp>
        <p:nvSpPr>
          <p:cNvPr id="21506" name="Rectangle 2"/>
          <p:cNvSpPr>
            <a:spLocks noGrp="1" noChangeArrowheads="1"/>
          </p:cNvSpPr>
          <p:nvPr>
            <p:ph type="title"/>
          </p:nvPr>
        </p:nvSpPr>
        <p:spPr/>
        <p:txBody>
          <a:bodyPr/>
          <a:lstStyle/>
          <a:p>
            <a:r>
              <a:rPr lang="en-GB" sz="2800" dirty="0" smtClean="0"/>
              <a:t>Introduction</a:t>
            </a:r>
            <a:endParaRPr lang="en-GB" sz="2800" dirty="0"/>
          </a:p>
        </p:txBody>
      </p:sp>
      <p:sp>
        <p:nvSpPr>
          <p:cNvPr id="21507" name="Rectangle 3"/>
          <p:cNvSpPr>
            <a:spLocks noGrp="1" noChangeArrowheads="1"/>
          </p:cNvSpPr>
          <p:nvPr>
            <p:ph type="body" idx="1"/>
          </p:nvPr>
        </p:nvSpPr>
        <p:spPr>
          <a:xfrm>
            <a:off x="685800" y="1981200"/>
            <a:ext cx="7772400" cy="4343400"/>
          </a:xfrm>
        </p:spPr>
        <p:txBody>
          <a:bodyPr/>
          <a:lstStyle/>
          <a:p>
            <a:pPr>
              <a:buFont typeface="Arial" panose="020B0604020202020204" pitchFamily="34" charset="0"/>
              <a:buChar char="•"/>
            </a:pPr>
            <a:r>
              <a:rPr lang="en-US" sz="2000" b="0" dirty="0" smtClean="0"/>
              <a:t>The discussion topic is “What is a winning regulatory strategy for holding and gaining spectrum for IEEE 802 standards, avoiding the exclusion from access to appropriate spectrum by ITU-R designations for IMT-2020 spectrum?” </a:t>
            </a:r>
          </a:p>
          <a:p>
            <a:pPr>
              <a:buFont typeface="Arial" panose="020B0604020202020204" pitchFamily="34" charset="0"/>
              <a:buChar char="•"/>
            </a:pPr>
            <a:endParaRPr lang="en-US" sz="2000" b="0" dirty="0"/>
          </a:p>
          <a:p>
            <a:endParaRPr lang="en-US" sz="2000" b="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US" altLang="en-US" dirty="0" smtClean="0"/>
              <a:t>RR-TAG Planning</a:t>
            </a:r>
          </a:p>
        </p:txBody>
      </p:sp>
      <p:sp>
        <p:nvSpPr>
          <p:cNvPr id="22531" name="Content Placeholder 2"/>
          <p:cNvSpPr>
            <a:spLocks noGrp="1"/>
          </p:cNvSpPr>
          <p:nvPr>
            <p:ph idx="1"/>
          </p:nvPr>
        </p:nvSpPr>
        <p:spPr>
          <a:xfrm>
            <a:off x="685800" y="1828800"/>
            <a:ext cx="7772400" cy="4646613"/>
          </a:xfrm>
        </p:spPr>
        <p:txBody>
          <a:bodyPr/>
          <a:lstStyle/>
          <a:p>
            <a:r>
              <a:rPr lang="en-US" altLang="en-US" sz="1800" dirty="0" smtClean="0"/>
              <a:t>How do we improve our interactions with Regulators?</a:t>
            </a:r>
          </a:p>
          <a:p>
            <a:pPr lvl="1"/>
            <a:r>
              <a:rPr lang="en-US" altLang="en-US" sz="1800" dirty="0" smtClean="0"/>
              <a:t>FCC, CITEL, CEPT, APT, ATU, ASMG, RCC</a:t>
            </a:r>
          </a:p>
          <a:p>
            <a:r>
              <a:rPr lang="en-US" altLang="en-US" sz="1800" dirty="0" smtClean="0"/>
              <a:t>How do we improve our interactions with ITU-R?</a:t>
            </a:r>
          </a:p>
          <a:p>
            <a:r>
              <a:rPr lang="en-US" altLang="en-US" sz="1800" dirty="0" smtClean="0"/>
              <a:t>We cannot do this alone; we must find common ground to work with others with similar issues</a:t>
            </a:r>
          </a:p>
          <a:p>
            <a:r>
              <a:rPr lang="en-US" altLang="en-US" sz="1800" dirty="0" smtClean="0"/>
              <a:t>We need a simple, clear and concise message</a:t>
            </a:r>
          </a:p>
          <a:p>
            <a:pPr lvl="1"/>
            <a:r>
              <a:rPr lang="en-US" altLang="en-US" sz="1800" dirty="0" smtClean="0"/>
              <a:t>Regulators want to find ways to more effectively utilize the spectrum; can we point out some of the basic errors in their data, such as outdated and inaccurate propagation models, clutter calculations, busy time, </a:t>
            </a:r>
            <a:r>
              <a:rPr lang="en-US" altLang="en-US" sz="1800" dirty="0" err="1" smtClean="0"/>
              <a:t>etc</a:t>
            </a:r>
            <a:r>
              <a:rPr lang="en-US" altLang="en-US" sz="1800" dirty="0" smtClean="0"/>
              <a:t>, and propose ways to restudy and update</a:t>
            </a:r>
          </a:p>
          <a:p>
            <a:pPr lvl="1"/>
            <a:r>
              <a:rPr lang="en-US" altLang="en-US" sz="1800" dirty="0" smtClean="0"/>
              <a:t>Other IEEE groups may have the similar band sharing issues with inaccurate propagation and building penetration models, e.g. ITU-R Recommendations P.452, P.528, P.619</a:t>
            </a:r>
          </a:p>
          <a:p>
            <a:pPr lvl="1"/>
            <a:r>
              <a:rPr lang="en-US" altLang="en-US" sz="1800" dirty="0" smtClean="0"/>
              <a:t>Create a formal position on </a:t>
            </a:r>
            <a:r>
              <a:rPr lang="en-US" altLang="en-US" sz="1800" dirty="0" err="1" smtClean="0"/>
              <a:t>mmWave</a:t>
            </a:r>
            <a:r>
              <a:rPr lang="en-US" altLang="en-US" sz="1800" dirty="0" smtClean="0"/>
              <a:t> spectrum</a:t>
            </a:r>
          </a:p>
        </p:txBody>
      </p:sp>
      <p:sp>
        <p:nvSpPr>
          <p:cNvPr id="4" name="Date Placeholder 3"/>
          <p:cNvSpPr>
            <a:spLocks noGrp="1"/>
          </p:cNvSpPr>
          <p:nvPr>
            <p:ph type="dt" sz="quarter" idx="10"/>
          </p:nvPr>
        </p:nvSpPr>
        <p:spPr/>
        <p:txBody>
          <a:bodyPr/>
          <a:lstStyle/>
          <a:p>
            <a:pPr>
              <a:defRPr/>
            </a:pPr>
            <a:r>
              <a:rPr lang="en-US"/>
              <a:t>March 2016</a:t>
            </a:r>
          </a:p>
        </p:txBody>
      </p:sp>
      <p:sp>
        <p:nvSpPr>
          <p:cNvPr id="5" name="Footer Placeholder 4"/>
          <p:cNvSpPr>
            <a:spLocks noGrp="1"/>
          </p:cNvSpPr>
          <p:nvPr>
            <p:ph type="ftr" sz="quarter" idx="11"/>
          </p:nvPr>
        </p:nvSpPr>
        <p:spPr/>
        <p:txBody>
          <a:bodyPr/>
          <a:lstStyle/>
          <a:p>
            <a:pPr>
              <a:defRPr/>
            </a:pPr>
            <a:r>
              <a:rPr lang="en-US"/>
              <a:t>Rich Kennedy, HP Enterprise</a:t>
            </a:r>
          </a:p>
        </p:txBody>
      </p:sp>
      <p:sp>
        <p:nvSpPr>
          <p:cNvPr id="2253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CEF84B54-168F-459F-B408-7D1448888BFA}" type="slidenum">
              <a:rPr lang="en-US" altLang="en-US" sz="1200" b="0" smtClean="0"/>
              <a:pPr>
                <a:spcBef>
                  <a:spcPct val="0"/>
                </a:spcBef>
                <a:buFontTx/>
                <a:buNone/>
              </a:pPr>
              <a:t>3</a:t>
            </a:fld>
            <a:endParaRPr lang="en-US" altLang="en-US" sz="1200" b="0" smtClean="0"/>
          </a:p>
        </p:txBody>
      </p:sp>
    </p:spTree>
    <p:extLst>
      <p:ext uri="{BB962C8B-B14F-4D97-AF65-F5344CB8AC3E}">
        <p14:creationId xmlns:p14="http://schemas.microsoft.com/office/powerpoint/2010/main" val="36429589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Notes</a:t>
            </a:r>
            <a:endParaRPr lang="en-US" dirty="0"/>
          </a:p>
        </p:txBody>
      </p:sp>
      <p:sp>
        <p:nvSpPr>
          <p:cNvPr id="3" name="Content Placeholder 2"/>
          <p:cNvSpPr>
            <a:spLocks noGrp="1"/>
          </p:cNvSpPr>
          <p:nvPr>
            <p:ph idx="1"/>
          </p:nvPr>
        </p:nvSpPr>
        <p:spPr>
          <a:xfrm>
            <a:off x="685800" y="1676400"/>
            <a:ext cx="7772400" cy="4572000"/>
          </a:xfrm>
        </p:spPr>
        <p:txBody>
          <a:bodyPr/>
          <a:lstStyle/>
          <a:p>
            <a:pPr marL="457200" indent="-457200">
              <a:buFont typeface="+mj-lt"/>
              <a:buAutoNum type="arabicPeriod"/>
            </a:pPr>
            <a:r>
              <a:rPr lang="en-US" sz="1800" dirty="0" smtClean="0"/>
              <a:t>Start with a spectrum strategy</a:t>
            </a:r>
          </a:p>
          <a:p>
            <a:pPr lvl="1"/>
            <a:r>
              <a:rPr lang="en-US" sz="1600" dirty="0" smtClean="0"/>
              <a:t>Involve IEEE staff – identify other groups with similar interests</a:t>
            </a:r>
          </a:p>
          <a:p>
            <a:pPr lvl="1"/>
            <a:r>
              <a:rPr lang="en-US" sz="1600" dirty="0" smtClean="0"/>
              <a:t>Spectrum needs based on current and future expected demand</a:t>
            </a:r>
          </a:p>
          <a:p>
            <a:pPr lvl="2"/>
            <a:r>
              <a:rPr lang="en-US" sz="1400" dirty="0" smtClean="0"/>
              <a:t>Usage profiles</a:t>
            </a:r>
          </a:p>
          <a:p>
            <a:pPr lvl="2"/>
            <a:r>
              <a:rPr lang="en-US" sz="1400" dirty="0" smtClean="0"/>
              <a:t>Band by band</a:t>
            </a:r>
          </a:p>
          <a:p>
            <a:pPr lvl="2"/>
            <a:r>
              <a:rPr lang="en-US" sz="1400" dirty="0" smtClean="0"/>
              <a:t>By different standards (11, 15, 22)</a:t>
            </a:r>
          </a:p>
          <a:p>
            <a:pPr lvl="1"/>
            <a:r>
              <a:rPr lang="en-US" sz="1600" dirty="0" smtClean="0"/>
              <a:t>Develop a </a:t>
            </a:r>
            <a:r>
              <a:rPr lang="en-US" altLang="en-US" sz="1600" dirty="0"/>
              <a:t>simple, clear and concise message</a:t>
            </a:r>
            <a:endParaRPr lang="en-US" sz="1600" dirty="0" smtClean="0"/>
          </a:p>
          <a:p>
            <a:pPr marL="457200" indent="-457200">
              <a:buFont typeface="+mj-lt"/>
              <a:buAutoNum type="arabicPeriod"/>
            </a:pPr>
            <a:r>
              <a:rPr lang="en-US" sz="1800" dirty="0" smtClean="0"/>
              <a:t>Lobbying strategies</a:t>
            </a:r>
          </a:p>
          <a:p>
            <a:pPr marL="857250" lvl="1" indent="-457200"/>
            <a:r>
              <a:rPr lang="en-US" sz="1600" dirty="0" smtClean="0"/>
              <a:t>Look for collaborations within IEEE and outside</a:t>
            </a:r>
          </a:p>
          <a:p>
            <a:pPr marL="1200150" lvl="2" indent="-457200"/>
            <a:r>
              <a:rPr lang="en-US" sz="1400" dirty="0" smtClean="0"/>
              <a:t>Groups and bodies with similar needs and/or concerns</a:t>
            </a:r>
            <a:endParaRPr lang="en-US" sz="1400" dirty="0" smtClean="0"/>
          </a:p>
          <a:p>
            <a:pPr marL="1543050" lvl="3" indent="-457200">
              <a:buFont typeface="Arial" panose="020B0604020202020204" pitchFamily="34" charset="0"/>
              <a:buChar char="•"/>
            </a:pPr>
            <a:r>
              <a:rPr lang="en-US" sz="1200" dirty="0" smtClean="0"/>
              <a:t>All 802 wireless standards</a:t>
            </a:r>
          </a:p>
          <a:p>
            <a:pPr marL="1543050" lvl="3" indent="-457200">
              <a:buFont typeface="Arial" panose="020B0604020202020204" pitchFamily="34" charset="0"/>
              <a:buChar char="•"/>
            </a:pPr>
            <a:r>
              <a:rPr lang="en-US" sz="1200" dirty="0" smtClean="0"/>
              <a:t>Wi-Fi Alliance, Dynamic Spectrum Alliance, White Spaces Alliance, </a:t>
            </a:r>
            <a:r>
              <a:rPr lang="en-US" sz="1200" dirty="0" err="1" smtClean="0"/>
              <a:t>WiFiForward</a:t>
            </a:r>
            <a:r>
              <a:rPr lang="en-US" sz="1200" dirty="0" smtClean="0"/>
              <a:t>, Bluetooth SIG, </a:t>
            </a:r>
            <a:r>
              <a:rPr lang="en-US" sz="1200" dirty="0" err="1" smtClean="0"/>
              <a:t>WiSUN</a:t>
            </a:r>
            <a:r>
              <a:rPr lang="en-US" sz="1200" dirty="0" smtClean="0"/>
              <a:t>, TIA, SAE, JASPAR, ETSI</a:t>
            </a:r>
          </a:p>
          <a:p>
            <a:pPr marL="857250" lvl="1" indent="-457200"/>
            <a:r>
              <a:rPr lang="en-US" sz="1600" dirty="0" smtClean="0"/>
              <a:t>Engagements with regulatory bodies</a:t>
            </a:r>
          </a:p>
          <a:p>
            <a:pPr marL="1200150" lvl="2" indent="-457200"/>
            <a:r>
              <a:rPr lang="en-US" sz="1400" dirty="0" smtClean="0"/>
              <a:t>Responses to proceedings</a:t>
            </a:r>
          </a:p>
          <a:p>
            <a:pPr marL="1200150" lvl="2" indent="-457200"/>
            <a:r>
              <a:rPr lang="en-US" sz="1400" dirty="0" smtClean="0"/>
              <a:t>Face-to-face meetings</a:t>
            </a:r>
          </a:p>
        </p:txBody>
      </p:sp>
      <p:sp>
        <p:nvSpPr>
          <p:cNvPr id="4" name="Date Placeholder 3"/>
          <p:cNvSpPr>
            <a:spLocks noGrp="1"/>
          </p:cNvSpPr>
          <p:nvPr>
            <p:ph type="dt" sz="half" idx="10"/>
          </p:nvPr>
        </p:nvSpPr>
        <p:spPr/>
        <p:txBody>
          <a:bodyPr/>
          <a:lstStyle/>
          <a:p>
            <a:r>
              <a:rPr lang="en-US" smtClean="0"/>
              <a:t>March 2016</a:t>
            </a:r>
            <a:endParaRPr lang="en-US" dirty="0"/>
          </a:p>
        </p:txBody>
      </p:sp>
      <p:sp>
        <p:nvSpPr>
          <p:cNvPr id="5" name="Footer Placeholder 4"/>
          <p:cNvSpPr>
            <a:spLocks noGrp="1"/>
          </p:cNvSpPr>
          <p:nvPr>
            <p:ph type="ftr" sz="quarter" idx="11"/>
          </p:nvPr>
        </p:nvSpPr>
        <p:spPr/>
        <p:txBody>
          <a:bodyPr/>
          <a:lstStyle/>
          <a:p>
            <a:r>
              <a:rPr lang="en-US" smtClean="0"/>
              <a:t>Rich Kennedy, HP Enterprise</a:t>
            </a:r>
            <a:endParaRPr lang="en-US" dirty="0"/>
          </a:p>
        </p:txBody>
      </p:sp>
      <p:sp>
        <p:nvSpPr>
          <p:cNvPr id="6" name="Slide Number Placeholder 5"/>
          <p:cNvSpPr>
            <a:spLocks noGrp="1"/>
          </p:cNvSpPr>
          <p:nvPr>
            <p:ph type="sldNum" sz="quarter" idx="12"/>
          </p:nvPr>
        </p:nvSpPr>
        <p:spPr/>
        <p:txBody>
          <a:bodyPr/>
          <a:lstStyle/>
          <a:p>
            <a:r>
              <a:rPr lang="en-US" smtClean="0"/>
              <a:t>Slide </a:t>
            </a:r>
            <a:fld id="{AA8A01DF-F7FD-444B-8432-819BBAFADCAE}" type="slidenum">
              <a:rPr lang="en-US" smtClean="0"/>
              <a:pPr/>
              <a:t>4</a:t>
            </a:fld>
            <a:endParaRPr lang="en-US" dirty="0"/>
          </a:p>
        </p:txBody>
      </p:sp>
    </p:spTree>
    <p:extLst>
      <p:ext uri="{BB962C8B-B14F-4D97-AF65-F5344CB8AC3E}">
        <p14:creationId xmlns:p14="http://schemas.microsoft.com/office/powerpoint/2010/main" val="12388900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Notes [2]</a:t>
            </a:r>
            <a:endParaRPr lang="en-US" dirty="0"/>
          </a:p>
        </p:txBody>
      </p:sp>
      <p:sp>
        <p:nvSpPr>
          <p:cNvPr id="3" name="Content Placeholder 2"/>
          <p:cNvSpPr>
            <a:spLocks noGrp="1"/>
          </p:cNvSpPr>
          <p:nvPr>
            <p:ph idx="1"/>
          </p:nvPr>
        </p:nvSpPr>
        <p:spPr/>
        <p:txBody>
          <a:bodyPr/>
          <a:lstStyle/>
          <a:p>
            <a:pPr marL="457200" indent="-457200">
              <a:buFont typeface="+mj-lt"/>
              <a:buAutoNum type="arabicPeriod" startAt="4"/>
            </a:pPr>
            <a:r>
              <a:rPr lang="en-US" sz="2000" dirty="0" smtClean="0"/>
              <a:t>Begin engagement with the regulators’ processes</a:t>
            </a:r>
          </a:p>
          <a:p>
            <a:pPr marL="857250" lvl="1" indent="-457200"/>
            <a:r>
              <a:rPr lang="en-US" sz="1800" dirty="0" smtClean="0"/>
              <a:t>Varies with regulatory bodies</a:t>
            </a:r>
          </a:p>
          <a:p>
            <a:pPr marL="857250" lvl="1" indent="-457200"/>
            <a:r>
              <a:rPr lang="en-US" sz="1800" dirty="0" smtClean="0"/>
              <a:t>Evaluate the spectrum opportunities</a:t>
            </a:r>
          </a:p>
          <a:p>
            <a:pPr marL="857250" lvl="1" indent="-457200"/>
            <a:r>
              <a:rPr lang="en-US" sz="1800" dirty="0" smtClean="0"/>
              <a:t>Analysis of potential sharing mechanisms</a:t>
            </a:r>
          </a:p>
          <a:p>
            <a:pPr marL="857250" lvl="1" indent="-457200"/>
            <a:r>
              <a:rPr lang="en-US" sz="1800" dirty="0" smtClean="0"/>
              <a:t>Propose a plan to enable sharing with incumbents</a:t>
            </a:r>
          </a:p>
          <a:p>
            <a:pPr marL="857250" lvl="1" indent="-457200"/>
            <a:r>
              <a:rPr lang="en-US" sz="1800" dirty="0" smtClean="0"/>
              <a:t>80% of life is showing up</a:t>
            </a:r>
          </a:p>
          <a:p>
            <a:pPr marL="857250" lvl="1" indent="-457200"/>
            <a:r>
              <a:rPr lang="en-US" sz="1800" dirty="0" smtClean="0"/>
              <a:t>Demonstrate our value proposition</a:t>
            </a:r>
          </a:p>
          <a:p>
            <a:pPr marL="457200" indent="-457200">
              <a:buFont typeface="+mj-lt"/>
              <a:buAutoNum type="arabicPeriod" startAt="5"/>
            </a:pPr>
            <a:r>
              <a:rPr lang="en-US" sz="2000" dirty="0" smtClean="0"/>
              <a:t>Engage in the ITU-R process</a:t>
            </a:r>
          </a:p>
          <a:p>
            <a:pPr marL="857250" lvl="1" indent="-457200"/>
            <a:r>
              <a:rPr lang="en-US" sz="1600" dirty="0" smtClean="0"/>
              <a:t>Target the relevant questions and resolutions, and ITU-R agenda items</a:t>
            </a:r>
          </a:p>
          <a:p>
            <a:pPr marL="1200150" lvl="2" indent="-457200"/>
            <a:r>
              <a:rPr lang="en-US" sz="1400" dirty="0" smtClean="0"/>
              <a:t>RLAN for 802.11, a.k.a. Nomadic</a:t>
            </a:r>
          </a:p>
          <a:p>
            <a:pPr marL="1200150" lvl="2" indent="-457200"/>
            <a:r>
              <a:rPr lang="en-US" sz="1400" dirty="0">
                <a:hlinkClick r:id="rId2"/>
              </a:rPr>
              <a:t>http://</a:t>
            </a:r>
            <a:r>
              <a:rPr lang="en-US" sz="1400" dirty="0" smtClean="0">
                <a:hlinkClick r:id="rId2"/>
              </a:rPr>
              <a:t>www.itu.int/en/publications/ITU-R/pages/publications.aspx?parent=R-QUE-SG05&amp;r_que_group=WP5A</a:t>
            </a:r>
            <a:r>
              <a:rPr lang="en-US" sz="1400" dirty="0" smtClean="0"/>
              <a:t> </a:t>
            </a:r>
          </a:p>
          <a:p>
            <a:pPr marL="457200" indent="-457200">
              <a:buFont typeface="+mj-lt"/>
              <a:buAutoNum type="arabicPeriod" startAt="5"/>
            </a:pPr>
            <a:r>
              <a:rPr lang="en-US" sz="2000" dirty="0" smtClean="0"/>
              <a:t>Re-engage with regulators to adopt ITU-R Recommendations</a:t>
            </a:r>
          </a:p>
          <a:p>
            <a:pPr marL="0" indent="0">
              <a:buNone/>
            </a:pPr>
            <a:endParaRPr lang="en-US" dirty="0"/>
          </a:p>
          <a:p>
            <a:endParaRPr lang="en-US" dirty="0"/>
          </a:p>
        </p:txBody>
      </p:sp>
      <p:sp>
        <p:nvSpPr>
          <p:cNvPr id="4" name="Date Placeholder 3"/>
          <p:cNvSpPr>
            <a:spLocks noGrp="1"/>
          </p:cNvSpPr>
          <p:nvPr>
            <p:ph type="dt" sz="half" idx="10"/>
          </p:nvPr>
        </p:nvSpPr>
        <p:spPr/>
        <p:txBody>
          <a:bodyPr/>
          <a:lstStyle/>
          <a:p>
            <a:r>
              <a:rPr lang="en-US" smtClean="0"/>
              <a:t>March 2016</a:t>
            </a:r>
            <a:endParaRPr lang="en-US" dirty="0"/>
          </a:p>
        </p:txBody>
      </p:sp>
      <p:sp>
        <p:nvSpPr>
          <p:cNvPr id="5" name="Footer Placeholder 4"/>
          <p:cNvSpPr>
            <a:spLocks noGrp="1"/>
          </p:cNvSpPr>
          <p:nvPr>
            <p:ph type="ftr" sz="quarter" idx="11"/>
          </p:nvPr>
        </p:nvSpPr>
        <p:spPr/>
        <p:txBody>
          <a:bodyPr/>
          <a:lstStyle/>
          <a:p>
            <a:r>
              <a:rPr lang="en-US" smtClean="0"/>
              <a:t>Rich Kennedy, HP Enterprise</a:t>
            </a:r>
            <a:endParaRPr lang="en-US" dirty="0"/>
          </a:p>
        </p:txBody>
      </p:sp>
      <p:sp>
        <p:nvSpPr>
          <p:cNvPr id="6" name="Slide Number Placeholder 5"/>
          <p:cNvSpPr>
            <a:spLocks noGrp="1"/>
          </p:cNvSpPr>
          <p:nvPr>
            <p:ph type="sldNum" sz="quarter" idx="12"/>
          </p:nvPr>
        </p:nvSpPr>
        <p:spPr/>
        <p:txBody>
          <a:bodyPr/>
          <a:lstStyle/>
          <a:p>
            <a:r>
              <a:rPr lang="en-US" smtClean="0"/>
              <a:t>Slide </a:t>
            </a:r>
            <a:fld id="{AA8A01DF-F7FD-444B-8432-819BBAFADCAE}" type="slidenum">
              <a:rPr lang="en-US" smtClean="0"/>
              <a:pPr/>
              <a:t>5</a:t>
            </a:fld>
            <a:endParaRPr lang="en-US" dirty="0"/>
          </a:p>
        </p:txBody>
      </p:sp>
    </p:spTree>
    <p:extLst>
      <p:ext uri="{BB962C8B-B14F-4D97-AF65-F5344CB8AC3E}">
        <p14:creationId xmlns:p14="http://schemas.microsoft.com/office/powerpoint/2010/main" val="1566419564"/>
      </p:ext>
    </p:extLst>
  </p:cSld>
  <p:clrMapOvr>
    <a:masterClrMapping/>
  </p:clrMapOvr>
</p:sld>
</file>

<file path=ppt/theme/theme1.xml><?xml version="1.0" encoding="utf-8"?>
<a:theme xmlns:a="http://schemas.openxmlformats.org/drawingml/2006/main" name="802-18-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9-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802-19-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9-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9-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9-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9-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9-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9-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802-18-Submission.pot</Template>
  <TotalTime>4501</TotalTime>
  <Words>494</Words>
  <Application>Microsoft Office PowerPoint</Application>
  <PresentationFormat>On-screen Show (4:3)</PresentationFormat>
  <Paragraphs>63</Paragraphs>
  <Slides>5</Slides>
  <Notes>1</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5</vt:i4>
      </vt:variant>
    </vt:vector>
  </HeadingPairs>
  <TitlesOfParts>
    <vt:vector size="11" baseType="lpstr">
      <vt:lpstr>MS PGothic</vt:lpstr>
      <vt:lpstr>MS PGothic</vt:lpstr>
      <vt:lpstr>Arial</vt:lpstr>
      <vt:lpstr>Times New Roman</vt:lpstr>
      <vt:lpstr>802-18-Submission</vt:lpstr>
      <vt:lpstr>Document</vt:lpstr>
      <vt:lpstr>RR-TAG Ad Hoc Notes</vt:lpstr>
      <vt:lpstr>Introduction</vt:lpstr>
      <vt:lpstr>RR-TAG Planning</vt:lpstr>
      <vt:lpstr>Notes</vt:lpstr>
      <vt:lpstr>Notes [2]</vt:lpstr>
    </vt:vector>
  </TitlesOfParts>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RR-TAG Opening Report Jan 2012 Jacksonville</dc:title>
  <dc:creator>John H Notor</dc:creator>
  <cp:lastModifiedBy>Kennedy, Rich</cp:lastModifiedBy>
  <cp:revision>341</cp:revision>
  <cp:lastPrinted>2015-11-08T19:22:52Z</cp:lastPrinted>
  <dcterms:created xsi:type="dcterms:W3CDTF">2012-01-16T17:46:49Z</dcterms:created>
  <dcterms:modified xsi:type="dcterms:W3CDTF">2016-03-18T02:48:59Z</dcterms:modified>
</cp:coreProperties>
</file>