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83" r:id="rId2"/>
    <p:sldId id="284" r:id="rId3"/>
    <p:sldId id="285" r:id="rId4"/>
    <p:sldId id="287" r:id="rId5"/>
    <p:sldId id="288" r:id="rId6"/>
    <p:sldId id="289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 autoAdjust="0"/>
    <p:restoredTop sz="95179" autoAdjust="0"/>
  </p:normalViewPr>
  <p:slideViewPr>
    <p:cSldViewPr>
      <p:cViewPr varScale="1">
        <p:scale>
          <a:sx n="86" d="100"/>
          <a:sy n="86" d="100"/>
        </p:scale>
        <p:origin x="69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6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37102" y="6475413"/>
            <a:ext cx="150682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Jay Holcomb, Itron,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37102" y="6475413"/>
            <a:ext cx="15068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Jay Holcomb, Itron,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019800" y="332601"/>
            <a:ext cx="2438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18-16/0007r00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Liaison from 802.15 to 802.18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133600"/>
          </a:xfrm>
        </p:spPr>
        <p:txBody>
          <a:bodyPr/>
          <a:lstStyle/>
          <a:p>
            <a:r>
              <a:rPr lang="en-US" dirty="0"/>
              <a:t>Date: </a:t>
            </a:r>
            <a:r>
              <a:rPr lang="en-US" dirty="0" smtClean="0"/>
              <a:t>21 </a:t>
            </a:r>
            <a:r>
              <a:rPr lang="en-US" dirty="0"/>
              <a:t>January, 2016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914400" y="5649594"/>
            <a:ext cx="8001000" cy="49244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900" b="1" dirty="0"/>
              <a:t>Notice:</a:t>
            </a:r>
            <a:r>
              <a:rPr lang="en-US" sz="900" dirty="0"/>
              <a:t> </a:t>
            </a:r>
            <a:r>
              <a:rPr lang="en-US" sz="800" dirty="0"/>
              <a:t>This document has been prepared to assist IEEE </a:t>
            </a:r>
            <a:r>
              <a:rPr lang="en-US" sz="800" dirty="0" smtClean="0"/>
              <a:t>802.18. </a:t>
            </a:r>
            <a:r>
              <a:rPr lang="en-US" sz="800" dirty="0"/>
              <a:t>It is offered as a basis for discussion and is not binding on the contributing </a:t>
            </a:r>
            <a:r>
              <a:rPr lang="en-US" sz="800" dirty="0" err="1"/>
              <a:t>individual(s</a:t>
            </a:r>
            <a:r>
              <a:rPr lang="en-US" sz="800" dirty="0"/>
              <a:t>) or </a:t>
            </a:r>
            <a:r>
              <a:rPr lang="en-US" sz="800" dirty="0" err="1"/>
              <a:t>organization(s</a:t>
            </a:r>
            <a:r>
              <a:rPr lang="en-US" sz="800" dirty="0"/>
              <a:t>). The material in this document is subject to change in form and content after further study. The contributor(s) reserve(s) the right to add, amend or withdraw material contained herein.</a:t>
            </a:r>
          </a:p>
          <a:p>
            <a:endParaRPr lang="en-US" sz="900" b="1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429853"/>
              </p:ext>
            </p:extLst>
          </p:nvPr>
        </p:nvGraphicFramePr>
        <p:xfrm>
          <a:off x="642938" y="2913464"/>
          <a:ext cx="7934324" cy="1193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14462"/>
                <a:gridCol w="1219200"/>
                <a:gridCol w="1600200"/>
                <a:gridCol w="1524000"/>
                <a:gridCol w="217646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Address	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Jay Holcomb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Itron, Inc.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2111 N. Molter</a:t>
                      </a:r>
                    </a:p>
                    <a:p>
                      <a:r>
                        <a:rPr lang="en-US" sz="1600" dirty="0" smtClean="0"/>
                        <a:t>Liberty</a:t>
                      </a:r>
                      <a:r>
                        <a:rPr lang="en-US" sz="1600" baseline="0" dirty="0" smtClean="0"/>
                        <a:t> Lake, WA 99019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1.509.891.3281 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jay.holcomb@itron.com</a:t>
                      </a:r>
                    </a:p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9557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document summarizes the activities of the IEEE </a:t>
            </a:r>
            <a:r>
              <a:rPr lang="en-US" dirty="0" smtClean="0"/>
              <a:t>802.15 Working Group for IEEE 802.18 RR-TAG during the January 2016 </a:t>
            </a:r>
            <a:r>
              <a:rPr lang="en-US" dirty="0"/>
              <a:t>IEEE 802 Interim </a:t>
            </a:r>
            <a:r>
              <a:rPr lang="en-US" dirty="0" smtClean="0"/>
              <a:t>Meeting </a:t>
            </a:r>
            <a:r>
              <a:rPr lang="en-US" dirty="0"/>
              <a:t>at the Hyatt Regency </a:t>
            </a:r>
            <a:r>
              <a:rPr lang="en-US" dirty="0" smtClean="0"/>
              <a:t>Peachtree, Atlanta, GA, USA.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833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Group Status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Task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Group Closing Reports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1200" dirty="0"/>
              <a:t>CLOSING REPORT: TG3d 100G THZ	</a:t>
            </a:r>
            <a:r>
              <a:rPr lang="en-US" sz="1200" dirty="0" smtClean="0"/>
              <a:t>		- KUERNER</a:t>
            </a:r>
            <a:r>
              <a:rPr lang="en-US" sz="1200" dirty="0"/>
              <a:t>	</a:t>
            </a:r>
            <a:r>
              <a:rPr lang="en-US" sz="1200" dirty="0" smtClean="0"/>
              <a:t>      15-16/0101r01</a:t>
            </a:r>
            <a:endParaRPr lang="en-US" sz="1200" dirty="0"/>
          </a:p>
          <a:p>
            <a:r>
              <a:rPr lang="en-US" sz="1200" dirty="0"/>
              <a:t>CLOSING REPORT: TG3e HRCP (HIGH RATE, CLOSE PROXIMITY)	</a:t>
            </a:r>
            <a:r>
              <a:rPr lang="en-US" sz="1200" dirty="0" smtClean="0"/>
              <a:t>- ESTRADA</a:t>
            </a:r>
            <a:r>
              <a:rPr lang="en-US" sz="1200" dirty="0"/>
              <a:t>	 </a:t>
            </a:r>
            <a:r>
              <a:rPr lang="en-US" sz="1200" dirty="0" smtClean="0"/>
              <a:t>     15-16/0123r01</a:t>
            </a:r>
            <a:endParaRPr lang="en-US" sz="1200" dirty="0"/>
          </a:p>
          <a:p>
            <a:r>
              <a:rPr lang="en-US" sz="1200" dirty="0"/>
              <a:t>CLOSING REPORT: TG3m 15.3 REVISION	</a:t>
            </a:r>
            <a:r>
              <a:rPr lang="en-US" sz="1200" dirty="0" smtClean="0"/>
              <a:t>		- GILB</a:t>
            </a:r>
            <a:r>
              <a:rPr lang="en-US" sz="1200" dirty="0"/>
              <a:t>	 </a:t>
            </a:r>
            <a:r>
              <a:rPr lang="en-US" sz="1200" dirty="0" smtClean="0"/>
              <a:t>     15-16/0040r00</a:t>
            </a:r>
            <a:endParaRPr lang="en-US" sz="1200" dirty="0"/>
          </a:p>
          <a:p>
            <a:r>
              <a:rPr lang="en-US" sz="1200" dirty="0"/>
              <a:t>CLOSING REPORT: TG4n CMB (CHINA MEDICAL BANDS)	</a:t>
            </a:r>
            <a:r>
              <a:rPr lang="en-US" sz="1200" dirty="0" smtClean="0"/>
              <a:t>	- LI/MORI</a:t>
            </a:r>
            <a:r>
              <a:rPr lang="en-US" sz="1200" dirty="0"/>
              <a:t>	 </a:t>
            </a:r>
            <a:r>
              <a:rPr lang="en-US" sz="1200" dirty="0" smtClean="0"/>
              <a:t>     15-16/0073r00</a:t>
            </a:r>
            <a:endParaRPr lang="en-US" sz="1200" dirty="0"/>
          </a:p>
          <a:p>
            <a:r>
              <a:rPr lang="en-US" sz="1200" dirty="0"/>
              <a:t>CLOSING REPORT: TG4q ULP (ULTRA LOW POWER)	</a:t>
            </a:r>
            <a:r>
              <a:rPr lang="en-US" sz="1200" dirty="0" smtClean="0"/>
              <a:t>	- BYNAM</a:t>
            </a:r>
            <a:r>
              <a:rPr lang="en-US" sz="1200" dirty="0"/>
              <a:t>	 </a:t>
            </a:r>
            <a:r>
              <a:rPr lang="en-US" sz="1200" dirty="0" smtClean="0"/>
              <a:t>     15-16/0094r00</a:t>
            </a:r>
            <a:endParaRPr lang="en-US" sz="1200" dirty="0"/>
          </a:p>
          <a:p>
            <a:r>
              <a:rPr lang="en-US" sz="1200" dirty="0"/>
              <a:t>CLOSING REPORT: TG4s SRU (SPECTRUM RESOURCE UTILIZATION)	</a:t>
            </a:r>
            <a:r>
              <a:rPr lang="en-US" sz="1200" dirty="0" smtClean="0"/>
              <a:t>- </a:t>
            </a:r>
            <a:r>
              <a:rPr lang="en-US" sz="1200" dirty="0"/>
              <a:t>KITAZAWA </a:t>
            </a:r>
            <a:r>
              <a:rPr lang="en-US" sz="1200" dirty="0" smtClean="0"/>
              <a:t>    15-16/0121r00</a:t>
            </a:r>
          </a:p>
          <a:p>
            <a:r>
              <a:rPr lang="en-US" sz="1200" dirty="0" smtClean="0"/>
              <a:t>CLOSING REPORT: TG4t HRP (HIGHER RATE PHY)		- POWELL	      15-16/0054r01</a:t>
            </a:r>
          </a:p>
          <a:p>
            <a:r>
              <a:rPr lang="en-US" sz="1200" dirty="0" smtClean="0"/>
              <a:t>CLOSING </a:t>
            </a:r>
            <a:r>
              <a:rPr lang="en-US" sz="1200" dirty="0"/>
              <a:t>REPORT: TG4u IBP (INDIA 865 BAND PHY)	</a:t>
            </a:r>
            <a:r>
              <a:rPr lang="en-US" sz="1200" dirty="0" smtClean="0"/>
              <a:t>	- BEECHER</a:t>
            </a:r>
            <a:r>
              <a:rPr lang="en-US" sz="1200" dirty="0"/>
              <a:t>	</a:t>
            </a:r>
            <a:r>
              <a:rPr lang="en-US" sz="1200" dirty="0" smtClean="0"/>
              <a:t>      15-16/0129r00</a:t>
            </a:r>
            <a:endParaRPr lang="en-US" sz="1200" dirty="0"/>
          </a:p>
          <a:p>
            <a:r>
              <a:rPr lang="en-US" sz="1200" dirty="0"/>
              <a:t>CLOSING REPORT: TG7m OWC (OPTICAL WIRELESS COMMS)	</a:t>
            </a:r>
            <a:r>
              <a:rPr lang="en-US" sz="1200" dirty="0" smtClean="0"/>
              <a:t>- JANG</a:t>
            </a:r>
            <a:r>
              <a:rPr lang="en-US" sz="1200" dirty="0"/>
              <a:t>	 </a:t>
            </a:r>
            <a:r>
              <a:rPr lang="en-US" sz="1200" dirty="0" smtClean="0"/>
              <a:t>     15-16/0134r01</a:t>
            </a:r>
            <a:endParaRPr lang="en-US" sz="1200" dirty="0"/>
          </a:p>
          <a:p>
            <a:r>
              <a:rPr lang="en-US" sz="1200" dirty="0"/>
              <a:t>CLOSING REPORT: TG8 PAC (PEER AWARE COMMUNICATIONS)	</a:t>
            </a:r>
            <a:r>
              <a:rPr lang="en-US" sz="1200" dirty="0" smtClean="0"/>
              <a:t>- LEE</a:t>
            </a:r>
            <a:r>
              <a:rPr lang="en-US" sz="1200" dirty="0"/>
              <a:t>	 </a:t>
            </a:r>
            <a:r>
              <a:rPr lang="en-US" sz="1200" dirty="0" smtClean="0"/>
              <a:t>     15-16/0132r00 </a:t>
            </a:r>
            <a:r>
              <a:rPr lang="en-US" sz="1200" dirty="0"/>
              <a:t>	</a:t>
            </a:r>
          </a:p>
          <a:p>
            <a:r>
              <a:rPr lang="en-US" sz="1200" dirty="0"/>
              <a:t>CLOSING REPORT: TG9 KMP (KEY MANAGEMENT PROTOCOL)	</a:t>
            </a:r>
            <a:r>
              <a:rPr lang="en-US" sz="1200" dirty="0" smtClean="0"/>
              <a:t>- </a:t>
            </a:r>
            <a:r>
              <a:rPr lang="en-US" sz="1200" dirty="0"/>
              <a:t>MOSKOWITZ 15-16/ </a:t>
            </a:r>
            <a:r>
              <a:rPr lang="en-US" sz="1200" dirty="0" smtClean="0"/>
              <a:t>0086r01</a:t>
            </a:r>
            <a:endParaRPr lang="en-US" sz="1200" dirty="0"/>
          </a:p>
          <a:p>
            <a:r>
              <a:rPr lang="en-US" sz="1200" dirty="0"/>
              <a:t>CLOSING REPORT: TG10 L2R (LAYER 2 ROUTING)               	</a:t>
            </a:r>
            <a:r>
              <a:rPr lang="en-US" sz="1200" dirty="0" smtClean="0"/>
              <a:t>- POWELL</a:t>
            </a:r>
            <a:r>
              <a:rPr lang="en-US" sz="1200" dirty="0"/>
              <a:t>	 </a:t>
            </a:r>
            <a:r>
              <a:rPr lang="en-US" sz="1200" dirty="0" smtClean="0"/>
              <a:t>     15-15/0986r01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601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&amp; Interest Group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r>
              <a:rPr lang="en-US" dirty="0" smtClean="0">
                <a:cs typeface="Times New Roman" panose="02020603050405020304" pitchFamily="18" charset="0"/>
              </a:rPr>
              <a:t>SGs</a:t>
            </a:r>
            <a:endParaRPr lang="en-US" dirty="0">
              <a:cs typeface="Times New Roman" panose="02020603050405020304" pitchFamily="18" charset="0"/>
            </a:endParaRPr>
          </a:p>
          <a:p>
            <a:r>
              <a:rPr lang="en-US" sz="1400" dirty="0"/>
              <a:t>CLOSING REPORT: SG CLLC (CONSOLIDATED LLD</a:t>
            </a:r>
            <a:r>
              <a:rPr lang="en-US" sz="1400" dirty="0" smtClean="0"/>
              <a:t>) – KINNEY	15-16/0074r01</a:t>
            </a:r>
          </a:p>
          <a:p>
            <a:r>
              <a:rPr lang="en-US" sz="1400" dirty="0" smtClean="0"/>
              <a:t>New:  SG – 4V  15.4 </a:t>
            </a:r>
            <a:r>
              <a:rPr lang="en-US" sz="1400" dirty="0"/>
              <a:t>Regional Sub-GHz band </a:t>
            </a:r>
            <a:r>
              <a:rPr lang="en-US" sz="1400" dirty="0" smtClean="0"/>
              <a:t>updates			15-16/0135r00</a:t>
            </a:r>
          </a:p>
          <a:p>
            <a:pPr lvl="1"/>
            <a:r>
              <a:rPr lang="en-US" sz="1400" dirty="0" smtClean="0"/>
              <a:t>See 15-16/0130r00 PAR for scope and need;  and 15-16/0131r00 </a:t>
            </a:r>
            <a:r>
              <a:rPr lang="en-US" sz="1400" dirty="0" smtClean="0"/>
              <a:t>CSD</a:t>
            </a:r>
          </a:p>
          <a:p>
            <a:pPr lvl="1"/>
            <a:endParaRPr lang="en-US" sz="1600" dirty="0" smtClean="0">
              <a:cs typeface="Times New Roman" panose="02020603050405020304" pitchFamily="18" charset="0"/>
            </a:endParaRPr>
          </a:p>
          <a:p>
            <a:r>
              <a:rPr lang="en-US" dirty="0" smtClean="0">
                <a:cs typeface="Times New Roman" panose="02020603050405020304" pitchFamily="18" charset="0"/>
              </a:rPr>
              <a:t>IGs</a:t>
            </a:r>
            <a:endParaRPr lang="en-US" dirty="0">
              <a:cs typeface="Times New Roman" panose="02020603050405020304" pitchFamily="18" charset="0"/>
            </a:endParaRPr>
          </a:p>
          <a:p>
            <a:r>
              <a:rPr lang="en-US" sz="1400" dirty="0"/>
              <a:t>CLOSING REPORT: IG HRRC (HIGH RATE </a:t>
            </a:r>
            <a:r>
              <a:rPr lang="en-US" sz="1400" dirty="0" smtClean="0"/>
              <a:t>RAIL) - KIM</a:t>
            </a:r>
            <a:r>
              <a:rPr lang="en-US" sz="1400" dirty="0"/>
              <a:t>	 NOT MEETING IN </a:t>
            </a:r>
            <a:r>
              <a:rPr lang="en-US" sz="1400" dirty="0" smtClean="0"/>
              <a:t>ATL</a:t>
            </a:r>
            <a:endParaRPr lang="en-US" sz="1400" dirty="0">
              <a:cs typeface="Times New Roman" panose="02020603050405020304" pitchFamily="18" charset="0"/>
            </a:endParaRPr>
          </a:p>
          <a:p>
            <a:r>
              <a:rPr lang="en-US" sz="1400" dirty="0" smtClean="0"/>
              <a:t>CLOSING </a:t>
            </a:r>
            <a:r>
              <a:rPr lang="en-US" sz="1400" dirty="0"/>
              <a:t>REPORT: IG DEP (DEPENDABILITY	</a:t>
            </a:r>
            <a:r>
              <a:rPr lang="en-US" sz="1400" dirty="0" smtClean="0"/>
              <a:t>- KOHNO</a:t>
            </a:r>
            <a:r>
              <a:rPr lang="en-US" sz="1400" dirty="0"/>
              <a:t>	</a:t>
            </a:r>
            <a:r>
              <a:rPr lang="en-US" sz="1400" dirty="0" smtClean="0"/>
              <a:t>	15-16/0095r03</a:t>
            </a:r>
            <a:endParaRPr lang="en-US" sz="1400" dirty="0"/>
          </a:p>
          <a:p>
            <a:r>
              <a:rPr lang="en-US" sz="1400" dirty="0"/>
              <a:t>CLOSING REPORT: IG THZ	</a:t>
            </a:r>
            <a:r>
              <a:rPr lang="en-US" sz="1400" dirty="0" smtClean="0"/>
              <a:t>		- KUERNER</a:t>
            </a:r>
            <a:r>
              <a:rPr lang="en-US" sz="1400" dirty="0"/>
              <a:t>	</a:t>
            </a:r>
            <a:r>
              <a:rPr lang="en-US" sz="1400" dirty="0" smtClean="0"/>
              <a:t>15-16/0097r00</a:t>
            </a:r>
            <a:endParaRPr lang="en-US" sz="1400" dirty="0"/>
          </a:p>
          <a:p>
            <a:r>
              <a:rPr lang="en-US" sz="1400" dirty="0"/>
              <a:t>CLOSING REPORT: IG 6TISCH	</a:t>
            </a:r>
            <a:r>
              <a:rPr lang="en-US" sz="1400" dirty="0" smtClean="0"/>
              <a:t>	- KINNEY</a:t>
            </a:r>
            <a:r>
              <a:rPr lang="en-US" sz="1400" dirty="0"/>
              <a:t>	</a:t>
            </a:r>
            <a:r>
              <a:rPr lang="en-US" sz="1400" dirty="0" smtClean="0"/>
              <a:t>	15-16/0089r01</a:t>
            </a:r>
            <a:endParaRPr lang="en-US" sz="1400" dirty="0"/>
          </a:p>
          <a:p>
            <a:r>
              <a:rPr lang="en-US" sz="1400" dirty="0"/>
              <a:t>CLOSING REPORT: IG 15.4 </a:t>
            </a:r>
            <a:r>
              <a:rPr lang="en-US" sz="1400" dirty="0" smtClean="0"/>
              <a:t>GUIDE		- KINNEY 	 NOT </a:t>
            </a:r>
            <a:r>
              <a:rPr lang="en-US" sz="1400" dirty="0"/>
              <a:t>MEETING IN </a:t>
            </a:r>
            <a:r>
              <a:rPr lang="en-US" sz="1400" dirty="0" smtClean="0"/>
              <a:t>ATL</a:t>
            </a:r>
            <a:endParaRPr lang="en-US" sz="1400" dirty="0"/>
          </a:p>
          <a:p>
            <a:pPr lvl="4"/>
            <a:endParaRPr lang="en-US" dirty="0" smtClean="0">
              <a:cs typeface="Times New Roman" panose="02020603050405020304" pitchFamily="18" charset="0"/>
            </a:endParaRPr>
          </a:p>
          <a:p>
            <a:r>
              <a:rPr lang="en-US" dirty="0" smtClean="0">
                <a:cs typeface="Times New Roman" panose="02020603050405020304" pitchFamily="18" charset="0"/>
              </a:rPr>
              <a:t>Other</a:t>
            </a:r>
            <a:endParaRPr lang="en-US" dirty="0">
              <a:cs typeface="Times New Roman" panose="02020603050405020304" pitchFamily="18" charset="0"/>
            </a:endParaRPr>
          </a:p>
          <a:p>
            <a:r>
              <a:rPr lang="en-US" sz="1400" dirty="0" smtClean="0"/>
              <a:t>CLOSING </a:t>
            </a:r>
            <a:r>
              <a:rPr lang="en-US" sz="1400" dirty="0"/>
              <a:t>REPORT: WNG	</a:t>
            </a:r>
            <a:r>
              <a:rPr lang="en-US" sz="1400" dirty="0" smtClean="0"/>
              <a:t>		- KINNEY</a:t>
            </a:r>
            <a:r>
              <a:rPr lang="en-US" sz="1400" dirty="0"/>
              <a:t>	</a:t>
            </a:r>
            <a:r>
              <a:rPr lang="en-US" sz="1400" dirty="0" smtClean="0"/>
              <a:t>	15-16/0087r00</a:t>
            </a:r>
            <a:endParaRPr lang="en-US" sz="1400" dirty="0"/>
          </a:p>
          <a:p>
            <a:r>
              <a:rPr lang="en-US" sz="1400" dirty="0"/>
              <a:t>CLOSING REPORT: WG RULES/MAINTENANCE	</a:t>
            </a:r>
            <a:r>
              <a:rPr lang="en-US" sz="1400" dirty="0" smtClean="0"/>
              <a:t>- KINNEY		15-16/0049r01</a:t>
            </a:r>
            <a:endParaRPr lang="en-US" sz="1400" dirty="0"/>
          </a:p>
          <a:p>
            <a:pPr lvl="1"/>
            <a:r>
              <a:rPr lang="en-US" sz="1400" dirty="0" smtClean="0">
                <a:cs typeface="Times New Roman" panose="02020603050405020304" pitchFamily="18" charset="0"/>
              </a:rPr>
              <a:t>Updated Operation Manual:  15-10/0235r16 </a:t>
            </a:r>
          </a:p>
          <a:p>
            <a:r>
              <a:rPr lang="en-US" sz="1400" dirty="0" smtClean="0">
                <a:cs typeface="Times New Roman" panose="02020603050405020304" pitchFamily="18" charset="0"/>
              </a:rPr>
              <a:t>11-15 </a:t>
            </a:r>
            <a:r>
              <a:rPr lang="en-US" sz="1400" dirty="0">
                <a:cs typeface="Times New Roman" panose="02020603050405020304" pitchFamily="18" charset="0"/>
              </a:rPr>
              <a:t>REG </a:t>
            </a:r>
            <a:r>
              <a:rPr lang="en-US" sz="1400" dirty="0" smtClean="0">
                <a:cs typeface="Times New Roman" panose="02020603050405020304" pitchFamily="18" charset="0"/>
              </a:rPr>
              <a:t>SC </a:t>
            </a:r>
            <a:r>
              <a:rPr lang="en-US" sz="1400" dirty="0">
                <a:cs typeface="Times New Roman" panose="02020603050405020304" pitchFamily="18" charset="0"/>
              </a:rPr>
              <a:t>		</a:t>
            </a:r>
            <a:r>
              <a:rPr lang="en-US" sz="1400" dirty="0" smtClean="0">
                <a:cs typeface="Times New Roman" panose="02020603050405020304" pitchFamily="18" charset="0"/>
              </a:rPr>
              <a:t>		- KENNEDY	</a:t>
            </a:r>
            <a:r>
              <a:rPr lang="en-US" sz="1400" dirty="0" smtClean="0"/>
              <a:t>11-16/0144r00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990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Group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cs typeface="Times New Roman" panose="02020603050405020304" pitchFamily="18" charset="0"/>
              </a:rPr>
              <a:t>Liaison Reports</a:t>
            </a:r>
            <a:endParaRPr lang="en-US" dirty="0">
              <a:cs typeface="Times New Roman" panose="02020603050405020304" pitchFamily="18" charset="0"/>
            </a:endParaRPr>
          </a:p>
          <a:p>
            <a:r>
              <a:rPr lang="en-US" sz="1400" dirty="0"/>
              <a:t>802.11 LIAISON REPORT	</a:t>
            </a:r>
            <a:r>
              <a:rPr lang="en-US" sz="1400" dirty="0" smtClean="0"/>
              <a:t>- Petrick</a:t>
            </a:r>
            <a:r>
              <a:rPr lang="en-US" sz="1400" dirty="0"/>
              <a:t>	</a:t>
            </a:r>
            <a:r>
              <a:rPr lang="en-US" sz="1400" dirty="0" smtClean="0"/>
              <a:t>15-16/0116r00</a:t>
            </a:r>
            <a:endParaRPr lang="en-US" sz="1400" dirty="0"/>
          </a:p>
          <a:p>
            <a:r>
              <a:rPr lang="en-US" sz="1400" dirty="0"/>
              <a:t>802.18 LIAISON REPORT	</a:t>
            </a:r>
            <a:r>
              <a:rPr lang="en-US" sz="1400" dirty="0" smtClean="0"/>
              <a:t>- Holcomb</a:t>
            </a:r>
            <a:r>
              <a:rPr lang="en-US" sz="1400" dirty="0"/>
              <a:t>	</a:t>
            </a:r>
            <a:r>
              <a:rPr lang="en-US" sz="1400" dirty="0" smtClean="0"/>
              <a:t>15-16/0109r00</a:t>
            </a:r>
            <a:endParaRPr lang="en-US" sz="1400" dirty="0"/>
          </a:p>
          <a:p>
            <a:r>
              <a:rPr lang="en-US" sz="1400" dirty="0"/>
              <a:t>802.19 LIAISON REPORT	</a:t>
            </a:r>
            <a:r>
              <a:rPr lang="en-US" sz="1400" dirty="0" smtClean="0"/>
              <a:t>-  </a:t>
            </a:r>
            <a:endParaRPr lang="en-US" sz="1400" dirty="0"/>
          </a:p>
          <a:p>
            <a:r>
              <a:rPr lang="en-US" sz="1400" dirty="0"/>
              <a:t>802.24 LIAISON REPORT	</a:t>
            </a:r>
            <a:r>
              <a:rPr lang="en-US" sz="1400" dirty="0" smtClean="0"/>
              <a:t>- </a:t>
            </a:r>
            <a:r>
              <a:rPr lang="en-US" sz="1400" dirty="0" smtClean="0"/>
              <a:t>Godfrey/Rolf  verbal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198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802.15 </a:t>
            </a:r>
            <a:r>
              <a:rPr lang="en-GB"/>
              <a:t>Meeting Close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802.15 WG adjourned Thursday Evening. </a:t>
            </a:r>
          </a:p>
          <a:p>
            <a:r>
              <a:rPr lang="en-US" dirty="0" smtClean="0"/>
              <a:t>The </a:t>
            </a:r>
            <a:r>
              <a:rPr lang="en-US" dirty="0"/>
              <a:t>next face to face meeting of </a:t>
            </a:r>
            <a:r>
              <a:rPr lang="en-US" dirty="0" smtClean="0"/>
              <a:t>802.15 WG will </a:t>
            </a:r>
            <a:r>
              <a:rPr lang="en-US" dirty="0"/>
              <a:t>be at the March </a:t>
            </a:r>
            <a:r>
              <a:rPr lang="en-US"/>
              <a:t>802 </a:t>
            </a:r>
            <a:r>
              <a:rPr lang="en-US" smtClean="0"/>
              <a:t>IEEE 802 Plenary </a:t>
            </a:r>
            <a:r>
              <a:rPr lang="en-US" dirty="0"/>
              <a:t>meeting at the Sands Venetian Hotel, Macau, PRC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19308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1264</TotalTime>
  <Words>281</Words>
  <Application>Microsoft Office PowerPoint</Application>
  <PresentationFormat>On-screen Show (4:3)</PresentationFormat>
  <Paragraphs>75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Lucida Grande</vt:lpstr>
      <vt:lpstr>Times New Roman</vt:lpstr>
      <vt:lpstr>802-18-Submission</vt:lpstr>
      <vt:lpstr>Liaison from 802.15 to 802.18</vt:lpstr>
      <vt:lpstr>Overview</vt:lpstr>
      <vt:lpstr>Task Group Status (1/2)</vt:lpstr>
      <vt:lpstr>Study &amp; Interest Group Status</vt:lpstr>
      <vt:lpstr>Other Group Status</vt:lpstr>
      <vt:lpstr>802.15 Meeting Close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 May 2014</dc:title>
  <dc:creator>John H Notor</dc:creator>
  <cp:keywords>May 2014</cp:keywords>
  <cp:lastModifiedBy>Holcomb, Jay</cp:lastModifiedBy>
  <cp:revision>374</cp:revision>
  <cp:lastPrinted>2012-05-17T14:33:36Z</cp:lastPrinted>
  <dcterms:created xsi:type="dcterms:W3CDTF">2012-05-17T18:49:07Z</dcterms:created>
  <dcterms:modified xsi:type="dcterms:W3CDTF">2016-01-22T15:32:06Z</dcterms:modified>
</cp:coreProperties>
</file>