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84" r:id="rId3"/>
    <p:sldId id="285" r:id="rId4"/>
    <p:sldId id="287" r:id="rId5"/>
    <p:sldId id="288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86" d="100"/>
          <a:sy n="86" d="100"/>
        </p:scale>
        <p:origin x="6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18-16/0007r00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US" dirty="0" smtClean="0"/>
              <a:t>21 </a:t>
            </a:r>
            <a:r>
              <a:rPr lang="en-US" dirty="0"/>
              <a:t>January, 2016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5649594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802.18.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29853"/>
              </p:ext>
            </p:extLst>
          </p:nvPr>
        </p:nvGraphicFramePr>
        <p:xfrm>
          <a:off x="642938" y="2913464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5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summarizes the activities of the IEEE </a:t>
            </a:r>
            <a:r>
              <a:rPr lang="en-US" dirty="0" smtClean="0"/>
              <a:t>802.15 Working Group for IEEE 802.18 RR-TAG during the January 2016 </a:t>
            </a:r>
            <a:r>
              <a:rPr lang="en-US" dirty="0"/>
              <a:t>IEEE 802 Interim </a:t>
            </a:r>
            <a:r>
              <a:rPr lang="en-US" dirty="0" smtClean="0"/>
              <a:t>Meeting </a:t>
            </a:r>
            <a:r>
              <a:rPr lang="en-US" dirty="0"/>
              <a:t>at the Hyatt Regency </a:t>
            </a:r>
            <a:r>
              <a:rPr lang="en-US" dirty="0" smtClean="0"/>
              <a:t>Peachtree, Atlanta, GA, USA.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Closing Reports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200" dirty="0"/>
              <a:t>CLOSING REPORT: TG3d 100G THZ	</a:t>
            </a:r>
            <a:r>
              <a:rPr lang="en-US" sz="1200" dirty="0" smtClean="0"/>
              <a:t>		- KUERNER</a:t>
            </a:r>
            <a:r>
              <a:rPr lang="en-US" sz="1200" dirty="0"/>
              <a:t>	</a:t>
            </a:r>
            <a:r>
              <a:rPr lang="en-US" sz="1200" dirty="0" smtClean="0"/>
              <a:t>      15-16/0101r01</a:t>
            </a:r>
            <a:endParaRPr lang="en-US" sz="1200" dirty="0"/>
          </a:p>
          <a:p>
            <a:r>
              <a:rPr lang="en-US" sz="1200" dirty="0"/>
              <a:t>CLOSING REPORT: TG3e HRCP (HIGH RATE, CLOSE PROXIMITY)	</a:t>
            </a:r>
            <a:r>
              <a:rPr lang="en-US" sz="1200" dirty="0" smtClean="0"/>
              <a:t>- ESTRADA</a:t>
            </a:r>
            <a:r>
              <a:rPr lang="en-US" sz="1200" dirty="0"/>
              <a:t>	 </a:t>
            </a:r>
            <a:r>
              <a:rPr lang="en-US" sz="1200" dirty="0" smtClean="0"/>
              <a:t>     15-16/0123r01</a:t>
            </a:r>
            <a:endParaRPr lang="en-US" sz="1200" dirty="0"/>
          </a:p>
          <a:p>
            <a:r>
              <a:rPr lang="en-US" sz="1200" dirty="0"/>
              <a:t>CLOSING REPORT: TG3m 15.3 REVISION	</a:t>
            </a:r>
            <a:r>
              <a:rPr lang="en-US" sz="1200" dirty="0" smtClean="0"/>
              <a:t>		- GILB</a:t>
            </a:r>
            <a:r>
              <a:rPr lang="en-US" sz="1200" dirty="0"/>
              <a:t>	 </a:t>
            </a:r>
            <a:r>
              <a:rPr lang="en-US" sz="1200" dirty="0" smtClean="0"/>
              <a:t>     15-16/0040r00</a:t>
            </a:r>
            <a:endParaRPr lang="en-US" sz="1200" dirty="0"/>
          </a:p>
          <a:p>
            <a:r>
              <a:rPr lang="en-US" sz="1200" dirty="0"/>
              <a:t>CLOSING REPORT: TG4n CMB (CHINA MEDICAL BANDS)	</a:t>
            </a:r>
            <a:r>
              <a:rPr lang="en-US" sz="1200" dirty="0" smtClean="0"/>
              <a:t>	- LI/MORI</a:t>
            </a:r>
            <a:r>
              <a:rPr lang="en-US" sz="1200" dirty="0"/>
              <a:t>	 </a:t>
            </a:r>
            <a:r>
              <a:rPr lang="en-US" sz="1200" dirty="0" smtClean="0"/>
              <a:t>     15-16/0073r00</a:t>
            </a:r>
            <a:endParaRPr lang="en-US" sz="1200" dirty="0"/>
          </a:p>
          <a:p>
            <a:r>
              <a:rPr lang="en-US" sz="1200" dirty="0"/>
              <a:t>CLOSING REPORT: TG4q ULP (ULTRA LOW POWER)	</a:t>
            </a:r>
            <a:r>
              <a:rPr lang="en-US" sz="1200" dirty="0" smtClean="0"/>
              <a:t>	- BYNAM</a:t>
            </a:r>
            <a:r>
              <a:rPr lang="en-US" sz="1200" dirty="0"/>
              <a:t>	 </a:t>
            </a:r>
            <a:r>
              <a:rPr lang="en-US" sz="1200" dirty="0" smtClean="0"/>
              <a:t>     15-16/0094r00</a:t>
            </a:r>
            <a:endParaRPr lang="en-US" sz="1200" dirty="0"/>
          </a:p>
          <a:p>
            <a:r>
              <a:rPr lang="en-US" sz="1200" dirty="0"/>
              <a:t>CLOSING REPORT: TG4s SRU (SPECTRUM RESOURCE UTILIZATION)	</a:t>
            </a:r>
            <a:r>
              <a:rPr lang="en-US" sz="1200" dirty="0" smtClean="0"/>
              <a:t>- </a:t>
            </a:r>
            <a:r>
              <a:rPr lang="en-US" sz="1200" dirty="0"/>
              <a:t>KITAZAWA </a:t>
            </a:r>
            <a:r>
              <a:rPr lang="en-US" sz="1200" dirty="0" smtClean="0"/>
              <a:t>    15-16/0121r00</a:t>
            </a:r>
          </a:p>
          <a:p>
            <a:r>
              <a:rPr lang="en-US" sz="1200" dirty="0" smtClean="0"/>
              <a:t>CLOSING REPORT: TG4t HRP (HIGHER RATE PHY)		- POWELL	      15-16/0054r01</a:t>
            </a:r>
          </a:p>
          <a:p>
            <a:r>
              <a:rPr lang="en-US" sz="1200" dirty="0" smtClean="0"/>
              <a:t>CLOSING </a:t>
            </a:r>
            <a:r>
              <a:rPr lang="en-US" sz="1200" dirty="0"/>
              <a:t>REPORT: TG4u IBP (INDIA 865 BAND PHY)	</a:t>
            </a:r>
            <a:r>
              <a:rPr lang="en-US" sz="1200" dirty="0" smtClean="0"/>
              <a:t>	- BEECHER</a:t>
            </a:r>
            <a:r>
              <a:rPr lang="en-US" sz="1200" dirty="0"/>
              <a:t>	</a:t>
            </a:r>
            <a:r>
              <a:rPr lang="en-US" sz="1200" dirty="0" smtClean="0"/>
              <a:t>      15-16/0129r00</a:t>
            </a:r>
            <a:endParaRPr lang="en-US" sz="1200" dirty="0"/>
          </a:p>
          <a:p>
            <a:r>
              <a:rPr lang="en-US" sz="1200" dirty="0"/>
              <a:t>CLOSING REPORT: TG7m OWC (OPTICAL WIRELESS COMMS)	</a:t>
            </a:r>
            <a:r>
              <a:rPr lang="en-US" sz="1200" dirty="0" smtClean="0"/>
              <a:t>- JANG</a:t>
            </a:r>
            <a:r>
              <a:rPr lang="en-US" sz="1200" dirty="0"/>
              <a:t>	 </a:t>
            </a:r>
            <a:r>
              <a:rPr lang="en-US" sz="1200" dirty="0" smtClean="0"/>
              <a:t>     15-16/0134r01</a:t>
            </a:r>
            <a:endParaRPr lang="en-US" sz="1200" dirty="0"/>
          </a:p>
          <a:p>
            <a:r>
              <a:rPr lang="en-US" sz="1200" dirty="0"/>
              <a:t>CLOSING REPORT: TG8 PAC (PEER AWARE COMMUNICATIONS)	</a:t>
            </a:r>
            <a:r>
              <a:rPr lang="en-US" sz="1200" dirty="0" smtClean="0"/>
              <a:t>- LEE</a:t>
            </a:r>
            <a:r>
              <a:rPr lang="en-US" sz="1200" dirty="0"/>
              <a:t>	 </a:t>
            </a:r>
            <a:r>
              <a:rPr lang="en-US" sz="1200" dirty="0" smtClean="0"/>
              <a:t>     15-16/0132r00 </a:t>
            </a:r>
            <a:r>
              <a:rPr lang="en-US" sz="1200" dirty="0"/>
              <a:t>	</a:t>
            </a:r>
          </a:p>
          <a:p>
            <a:r>
              <a:rPr lang="en-US" sz="1200" dirty="0"/>
              <a:t>CLOSING REPORT: TG9 KMP (KEY MANAGEMENT PROTOCOL)	</a:t>
            </a:r>
            <a:r>
              <a:rPr lang="en-US" sz="1200" dirty="0" smtClean="0"/>
              <a:t>- </a:t>
            </a:r>
            <a:r>
              <a:rPr lang="en-US" sz="1200" dirty="0"/>
              <a:t>MOSKOWITZ 15-16/ </a:t>
            </a:r>
            <a:r>
              <a:rPr lang="en-US" sz="1200" dirty="0" smtClean="0"/>
              <a:t>0086r01</a:t>
            </a:r>
            <a:endParaRPr lang="en-US" sz="1200" dirty="0"/>
          </a:p>
          <a:p>
            <a:r>
              <a:rPr lang="en-US" sz="1200" dirty="0"/>
              <a:t>CLOSING REPORT: TG10 L2R (LAYER 2 ROUTING)               	</a:t>
            </a:r>
            <a:r>
              <a:rPr lang="en-US" sz="1200" dirty="0" smtClean="0"/>
              <a:t>- POWELL</a:t>
            </a:r>
            <a:r>
              <a:rPr lang="en-US" sz="1200" dirty="0"/>
              <a:t>	 </a:t>
            </a:r>
            <a:r>
              <a:rPr lang="en-US" sz="1200" dirty="0" smtClean="0"/>
              <a:t>     15-15/0986r01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0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SGs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SG CLLC (CONSOLIDATED LLD</a:t>
            </a:r>
            <a:r>
              <a:rPr lang="en-US" sz="1400" dirty="0" smtClean="0"/>
              <a:t>) – KINNEY	15-16/0074r01</a:t>
            </a:r>
          </a:p>
          <a:p>
            <a:r>
              <a:rPr lang="en-US" sz="1400" dirty="0" smtClean="0"/>
              <a:t>New:  SG – 4V  15.4 </a:t>
            </a:r>
            <a:r>
              <a:rPr lang="en-US" sz="1400" dirty="0"/>
              <a:t>Regional Sub-GHz band </a:t>
            </a:r>
            <a:r>
              <a:rPr lang="en-US" sz="1400" dirty="0" smtClean="0"/>
              <a:t>updates			15-16/0135r00</a:t>
            </a:r>
          </a:p>
          <a:p>
            <a:pPr lvl="1"/>
            <a:r>
              <a:rPr lang="en-US" sz="1400" dirty="0" smtClean="0"/>
              <a:t>See 15-16/0130r00 PAR for scope and need;  and 15-16/0131r00 </a:t>
            </a:r>
            <a:r>
              <a:rPr lang="en-US" sz="1400" dirty="0" smtClean="0"/>
              <a:t>CSD</a:t>
            </a:r>
          </a:p>
          <a:p>
            <a:pPr lvl="1"/>
            <a:endParaRPr lang="en-US" sz="1600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IGs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HRRC (HIGH RATE </a:t>
            </a:r>
            <a:r>
              <a:rPr lang="en-US" sz="1400" dirty="0" smtClean="0"/>
              <a:t>RAIL) - KIM</a:t>
            </a:r>
            <a:r>
              <a:rPr lang="en-US" sz="1400" dirty="0"/>
              <a:t>	 NOT MEETING IN </a:t>
            </a:r>
            <a:r>
              <a:rPr lang="en-US" sz="1400" dirty="0" smtClean="0"/>
              <a:t>ATL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IG DEP (DEPENDABILITY	</a:t>
            </a:r>
            <a:r>
              <a:rPr lang="en-US" sz="1400" dirty="0" smtClean="0"/>
              <a:t>- KOHNO</a:t>
            </a:r>
            <a:r>
              <a:rPr lang="en-US" sz="1400" dirty="0"/>
              <a:t>	</a:t>
            </a:r>
            <a:r>
              <a:rPr lang="en-US" sz="1400" dirty="0" smtClean="0"/>
              <a:t>	15-16/0095r03</a:t>
            </a:r>
            <a:endParaRPr lang="en-US" sz="1400" dirty="0"/>
          </a:p>
          <a:p>
            <a:r>
              <a:rPr lang="en-US" sz="1400" dirty="0"/>
              <a:t>CLOSING REPORT: IG THZ	</a:t>
            </a:r>
            <a:r>
              <a:rPr lang="en-US" sz="1400" dirty="0" smtClean="0"/>
              <a:t>		- KUERNER</a:t>
            </a:r>
            <a:r>
              <a:rPr lang="en-US" sz="1400" dirty="0"/>
              <a:t>	</a:t>
            </a:r>
            <a:r>
              <a:rPr lang="en-US" sz="1400" dirty="0" smtClean="0"/>
              <a:t>15-16/0097r00</a:t>
            </a:r>
            <a:endParaRPr lang="en-US" sz="1400" dirty="0"/>
          </a:p>
          <a:p>
            <a:r>
              <a:rPr lang="en-US" sz="1400" dirty="0"/>
              <a:t>CLOSING REPORT: IG 6TISCH	</a:t>
            </a:r>
            <a:r>
              <a:rPr lang="en-US" sz="1400" dirty="0" smtClean="0"/>
              <a:t>	- KINNEY</a:t>
            </a:r>
            <a:r>
              <a:rPr lang="en-US" sz="1400" dirty="0"/>
              <a:t>	</a:t>
            </a:r>
            <a:r>
              <a:rPr lang="en-US" sz="1400" dirty="0" smtClean="0"/>
              <a:t>	15-16/0089r01</a:t>
            </a:r>
            <a:endParaRPr lang="en-US" sz="1400" dirty="0"/>
          </a:p>
          <a:p>
            <a:r>
              <a:rPr lang="en-US" sz="1400" dirty="0"/>
              <a:t>CLOSING REPORT: IG 15.4 </a:t>
            </a:r>
            <a:r>
              <a:rPr lang="en-US" sz="1400" dirty="0" smtClean="0"/>
              <a:t>GUIDE		- KINNEY 	 NOT </a:t>
            </a:r>
            <a:r>
              <a:rPr lang="en-US" sz="1400" dirty="0"/>
              <a:t>MEETING IN </a:t>
            </a:r>
            <a:r>
              <a:rPr lang="en-US" sz="1400" dirty="0" smtClean="0"/>
              <a:t>ATL</a:t>
            </a:r>
            <a:endParaRPr lang="en-US" sz="1400" dirty="0"/>
          </a:p>
          <a:p>
            <a:pPr lvl="4"/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Other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WNG	</a:t>
            </a:r>
            <a:r>
              <a:rPr lang="en-US" sz="1400" dirty="0" smtClean="0"/>
              <a:t>		- KINNEY</a:t>
            </a:r>
            <a:r>
              <a:rPr lang="en-US" sz="1400" dirty="0"/>
              <a:t>	</a:t>
            </a:r>
            <a:r>
              <a:rPr lang="en-US" sz="1400" dirty="0" smtClean="0"/>
              <a:t>	15-16/0087r00</a:t>
            </a:r>
            <a:endParaRPr lang="en-US" sz="1400" dirty="0"/>
          </a:p>
          <a:p>
            <a:r>
              <a:rPr lang="en-US" sz="1400" dirty="0"/>
              <a:t>CLOSING REPORT: WG RULES/MAINTENANCE	</a:t>
            </a:r>
            <a:r>
              <a:rPr lang="en-US" sz="1400" dirty="0" smtClean="0"/>
              <a:t>- KINNEY		15-16/0049r01</a:t>
            </a:r>
            <a:endParaRPr lang="en-US" sz="1400" dirty="0"/>
          </a:p>
          <a:p>
            <a:pPr lvl="1"/>
            <a:r>
              <a:rPr lang="en-US" sz="1400" dirty="0" smtClean="0">
                <a:cs typeface="Times New Roman" panose="02020603050405020304" pitchFamily="18" charset="0"/>
              </a:rPr>
              <a:t>Updated Operation Manual:  15-10/0235r16 </a:t>
            </a:r>
          </a:p>
          <a:p>
            <a:r>
              <a:rPr lang="en-US" sz="1400" dirty="0" smtClean="0">
                <a:cs typeface="Times New Roman" panose="02020603050405020304" pitchFamily="18" charset="0"/>
              </a:rPr>
              <a:t>11-15 </a:t>
            </a:r>
            <a:r>
              <a:rPr lang="en-US" sz="1400" dirty="0">
                <a:cs typeface="Times New Roman" panose="02020603050405020304" pitchFamily="18" charset="0"/>
              </a:rPr>
              <a:t>REG </a:t>
            </a:r>
            <a:r>
              <a:rPr lang="en-US" sz="1400" dirty="0" smtClean="0">
                <a:cs typeface="Times New Roman" panose="02020603050405020304" pitchFamily="18" charset="0"/>
              </a:rPr>
              <a:t>SC </a:t>
            </a:r>
            <a:r>
              <a:rPr lang="en-US" sz="1400" dirty="0">
                <a:cs typeface="Times New Roman" panose="02020603050405020304" pitchFamily="18" charset="0"/>
              </a:rPr>
              <a:t>		</a:t>
            </a:r>
            <a:r>
              <a:rPr lang="en-US" sz="1400" dirty="0" smtClean="0">
                <a:cs typeface="Times New Roman" panose="02020603050405020304" pitchFamily="18" charset="0"/>
              </a:rPr>
              <a:t>		- KENNEDY	</a:t>
            </a:r>
            <a:r>
              <a:rPr lang="en-US" sz="1400" dirty="0" smtClean="0"/>
              <a:t>11-16/0144r00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9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Liaison Reports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/>
              <a:t>802.11 LIAISON REPORT	</a:t>
            </a:r>
            <a:r>
              <a:rPr lang="en-US" sz="1400" dirty="0" smtClean="0"/>
              <a:t>- Petrick</a:t>
            </a:r>
            <a:r>
              <a:rPr lang="en-US" sz="1400" dirty="0"/>
              <a:t>	</a:t>
            </a:r>
            <a:r>
              <a:rPr lang="en-US" sz="1400" dirty="0" smtClean="0"/>
              <a:t>15-16/0116r00</a:t>
            </a:r>
            <a:endParaRPr lang="en-US" sz="1400" dirty="0"/>
          </a:p>
          <a:p>
            <a:r>
              <a:rPr lang="en-US" sz="1400" dirty="0"/>
              <a:t>802.18 LIAISON REPORT	</a:t>
            </a:r>
            <a:r>
              <a:rPr lang="en-US" sz="1400" dirty="0" smtClean="0"/>
              <a:t>- Holcomb</a:t>
            </a:r>
            <a:r>
              <a:rPr lang="en-US" sz="1400" dirty="0"/>
              <a:t>	</a:t>
            </a:r>
            <a:r>
              <a:rPr lang="en-US" sz="1400" dirty="0" smtClean="0"/>
              <a:t>15-16/0109r00</a:t>
            </a:r>
            <a:endParaRPr lang="en-US" sz="1400" dirty="0"/>
          </a:p>
          <a:p>
            <a:r>
              <a:rPr lang="en-US" sz="1400" dirty="0"/>
              <a:t>802.19 LIAISON REPORT	</a:t>
            </a:r>
            <a:r>
              <a:rPr lang="en-US" sz="1400" dirty="0" smtClean="0"/>
              <a:t>-  </a:t>
            </a:r>
            <a:endParaRPr lang="en-US" sz="1400" dirty="0"/>
          </a:p>
          <a:p>
            <a:r>
              <a:rPr lang="en-US" sz="1400" dirty="0"/>
              <a:t>802.24 LIAISON REPORT	</a:t>
            </a:r>
            <a:r>
              <a:rPr lang="en-US" sz="1400" dirty="0" smtClean="0"/>
              <a:t>- </a:t>
            </a:r>
            <a:r>
              <a:rPr lang="en-US" sz="1400" dirty="0" smtClean="0"/>
              <a:t>Godfrey/Rolf  verbal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802.15 </a:t>
            </a:r>
            <a:r>
              <a:rPr lang="en-GB"/>
              <a:t>Meeting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802.15 WG adjourned Thursday Evening. </a:t>
            </a:r>
          </a:p>
          <a:p>
            <a:r>
              <a:rPr lang="en-US" dirty="0" smtClean="0"/>
              <a:t>The </a:t>
            </a:r>
            <a:r>
              <a:rPr lang="en-US" dirty="0"/>
              <a:t>next face to face meeting of </a:t>
            </a:r>
            <a:r>
              <a:rPr lang="en-US" dirty="0" smtClean="0"/>
              <a:t>802.15 WG will </a:t>
            </a:r>
            <a:r>
              <a:rPr lang="en-US" dirty="0"/>
              <a:t>be at the March </a:t>
            </a:r>
            <a:r>
              <a:rPr lang="en-US"/>
              <a:t>802 </a:t>
            </a:r>
            <a:r>
              <a:rPr lang="en-US" smtClean="0"/>
              <a:t>IEEE 802 Plenary </a:t>
            </a:r>
            <a:r>
              <a:rPr lang="en-US" dirty="0"/>
              <a:t>meeting at the Sands Venetian Hotel, Macau, PRC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930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1264</TotalTime>
  <Words>281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Liaison from 802.15 to 802.18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Holcomb, Jay</cp:lastModifiedBy>
  <cp:revision>374</cp:revision>
  <cp:lastPrinted>2012-05-17T14:33:36Z</cp:lastPrinted>
  <dcterms:created xsi:type="dcterms:W3CDTF">2012-05-17T18:49:07Z</dcterms:created>
  <dcterms:modified xsi:type="dcterms:W3CDTF">2016-01-22T15:32:06Z</dcterms:modified>
</cp:coreProperties>
</file>