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69" r:id="rId2"/>
    <p:sldId id="286" r:id="rId3"/>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5" d="100"/>
          <a:sy n="105" d="100"/>
        </p:scale>
        <p:origin x="1339"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41339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81843" cy="276999"/>
          </a:xfrm>
        </p:spPr>
        <p:txBody>
          <a:bodyPr/>
          <a:lstStyle>
            <a:lvl1pPr>
              <a:defRPr/>
            </a:lvl1pPr>
          </a:lstStyle>
          <a:p>
            <a:r>
              <a:rPr lang="en-US" dirty="0" smtClean="0"/>
              <a:t>November, 2015</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87514" cy="276999"/>
          </a:xfrm>
        </p:spPr>
        <p:txBody>
          <a:bodyPr/>
          <a:lstStyle>
            <a:lvl1pPr>
              <a:defRPr/>
            </a:lvl1pPr>
          </a:lstStyle>
          <a:p>
            <a:r>
              <a:rPr lang="en-US" dirty="0" smtClean="0"/>
              <a:t>July, 2015</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18-15/0070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81843" cy="276999"/>
          </a:xfrm>
        </p:spPr>
        <p:txBody>
          <a:bodyPr/>
          <a:lstStyle/>
          <a:p>
            <a:r>
              <a:rPr lang="en-US" dirty="0" smtClean="0"/>
              <a:t>November, 2015</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smtClean="0"/>
              <a:t>RR-TAG </a:t>
            </a:r>
            <a:r>
              <a:rPr lang="en-US" smtClean="0"/>
              <a:t>Clos</a:t>
            </a:r>
            <a:r>
              <a:rPr lang="en-US" smtClean="0"/>
              <a:t>ing </a:t>
            </a:r>
            <a:r>
              <a:rPr lang="en-US" dirty="0" smtClean="0"/>
              <a:t>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November </a:t>
            </a:r>
            <a:r>
              <a:rPr lang="en-US" sz="2000" b="0" dirty="0" smtClean="0"/>
              <a:t>13, </a:t>
            </a:r>
            <a:r>
              <a:rPr lang="en-US" sz="2000" b="0" dirty="0" smtClean="0"/>
              <a:t>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1015" name="Document" r:id="rId4" imgW="8248712" imgH="3705413" progId="Word.Document.8">
                  <p:embed/>
                </p:oleObj>
              </mc:Choice>
              <mc:Fallback>
                <p:oleObj name="Document" r:id="rId4" imgW="8248712" imgH="3705413" progId="Word.Document.8">
                  <p:embed/>
                  <p:pic>
                    <p:nvPicPr>
                      <p:cNvPr id="0" name="Picture 11"/>
                      <p:cNvPicPr>
                        <a:picLocks noChangeAspect="1" noChangeArrowheads="1"/>
                      </p:cNvPicPr>
                      <p:nvPr/>
                    </p:nvPicPr>
                    <p:blipFill>
                      <a:blip r:embed="rId5"/>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2015</a:t>
            </a:r>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609600"/>
            <a:ext cx="7772400" cy="914400"/>
          </a:xfrm>
        </p:spPr>
        <p:txBody>
          <a:bodyPr/>
          <a:lstStyle/>
          <a:p>
            <a:r>
              <a:rPr lang="en-US" sz="2800" dirty="0" smtClean="0"/>
              <a:t>Some of the items to be considered at this meeting</a:t>
            </a:r>
            <a:endParaRPr lang="en-GB" sz="2800" dirty="0"/>
          </a:p>
        </p:txBody>
      </p:sp>
      <p:sp>
        <p:nvSpPr>
          <p:cNvPr id="21507" name="Rectangle 3"/>
          <p:cNvSpPr>
            <a:spLocks noGrp="1" noChangeArrowheads="1"/>
          </p:cNvSpPr>
          <p:nvPr>
            <p:ph type="body" idx="1"/>
          </p:nvPr>
        </p:nvSpPr>
        <p:spPr>
          <a:xfrm>
            <a:off x="685800" y="1295400"/>
            <a:ext cx="7772400" cy="5029200"/>
          </a:xfrm>
        </p:spPr>
        <p:txBody>
          <a:bodyPr/>
          <a:lstStyle/>
          <a:p>
            <a:pPr>
              <a:spcBef>
                <a:spcPts val="0"/>
              </a:spcBef>
              <a:spcAft>
                <a:spcPts val="600"/>
              </a:spcAft>
            </a:pPr>
            <a:r>
              <a:rPr lang="en-US" sz="2000" b="0" dirty="0" smtClean="0"/>
              <a:t>The EC approved the</a:t>
            </a:r>
            <a:r>
              <a:rPr lang="en-US" sz="2000" b="0" dirty="0" smtClean="0"/>
              <a:t> </a:t>
            </a:r>
            <a:r>
              <a:rPr lang="en-US" sz="2000" b="0" dirty="0" smtClean="0"/>
              <a:t>work on ITU-R WP1A’s “Report </a:t>
            </a:r>
            <a:r>
              <a:rPr lang="en-US" sz="2000" b="0" dirty="0"/>
              <a:t>ITU-R SM.[SMART_GRID] on the Smart Grid </a:t>
            </a:r>
            <a:r>
              <a:rPr lang="en-US" sz="2000" b="0" dirty="0" smtClean="0"/>
              <a:t>project”. It </a:t>
            </a:r>
            <a:r>
              <a:rPr lang="en-US" sz="2000" b="0" dirty="0" smtClean="0"/>
              <a:t>will now go to the ITU-R liaison and be forwarded to WP1A. This will be forwarded closer to the meeting date ( </a:t>
            </a:r>
            <a:r>
              <a:rPr lang="en-US" sz="2000" b="0" dirty="0" smtClean="0"/>
              <a:t>This will be submitted to ITU-R </a:t>
            </a:r>
            <a:r>
              <a:rPr lang="en-US" sz="2000" b="0" dirty="0"/>
              <a:t>WP1A plans </a:t>
            </a:r>
            <a:r>
              <a:rPr lang="en-US" sz="2000" b="0" dirty="0" smtClean="0"/>
              <a:t>at </a:t>
            </a:r>
            <a:r>
              <a:rPr lang="en-US" sz="2000" b="0" dirty="0"/>
              <a:t>their next meeting. </a:t>
            </a:r>
            <a:endParaRPr lang="en-US" sz="2000" b="0" dirty="0" smtClean="0"/>
          </a:p>
          <a:p>
            <a:pPr>
              <a:spcBef>
                <a:spcPts val="0"/>
              </a:spcBef>
              <a:spcAft>
                <a:spcPts val="600"/>
              </a:spcAft>
            </a:pPr>
            <a:r>
              <a:rPr lang="en-US" sz="2000" b="0" dirty="0" smtClean="0"/>
              <a:t>The IEEE 802.11 </a:t>
            </a:r>
            <a:r>
              <a:rPr lang="en-US" sz="2000" b="0" dirty="0" err="1" smtClean="0"/>
              <a:t>RegSC</a:t>
            </a:r>
            <a:r>
              <a:rPr lang="en-US" sz="2000" b="0" dirty="0" smtClean="0"/>
              <a:t> decided that there was no interest in answering </a:t>
            </a:r>
            <a:r>
              <a:rPr lang="en-US" sz="2000" b="0" dirty="0" err="1" smtClean="0"/>
              <a:t>theUK</a:t>
            </a:r>
            <a:r>
              <a:rPr lang="en-US" sz="2000" b="0" dirty="0" smtClean="0"/>
              <a:t> </a:t>
            </a:r>
            <a:r>
              <a:rPr lang="en-US" sz="2000" b="0" dirty="0" err="1" smtClean="0"/>
              <a:t>Ofcom’s</a:t>
            </a:r>
            <a:r>
              <a:rPr lang="en-US" sz="2000" b="0" dirty="0" smtClean="0"/>
              <a:t> consultation on using VHF spectrum for Wi-Fi like services in rural areas. </a:t>
            </a:r>
            <a:endParaRPr lang="en-US" sz="2000" b="0" dirty="0" smtClean="0"/>
          </a:p>
          <a:p>
            <a:pPr>
              <a:spcBef>
                <a:spcPts val="0"/>
              </a:spcBef>
              <a:spcAft>
                <a:spcPts val="600"/>
              </a:spcAft>
            </a:pPr>
            <a:r>
              <a:rPr lang="en-US" sz="2000" b="0" dirty="0" smtClean="0"/>
              <a:t>Review </a:t>
            </a:r>
            <a:r>
              <a:rPr lang="en-US" sz="2000" b="0" dirty="0" smtClean="0"/>
              <a:t>the activities at the recently completed ITU-R RA-15 (the </a:t>
            </a:r>
            <a:r>
              <a:rPr lang="en-US" sz="2000" b="0" dirty="0" err="1" smtClean="0"/>
              <a:t>Radiocommunication</a:t>
            </a:r>
            <a:r>
              <a:rPr lang="en-US" sz="2000" b="0" dirty="0" smtClean="0"/>
              <a:t> Assembly) and any impact on activities in IEEE 802. Also to be reviewed is any potential impact from WRC-15 (the World </a:t>
            </a:r>
            <a:r>
              <a:rPr lang="en-US" sz="2000" b="0" dirty="0" err="1" smtClean="0"/>
              <a:t>Radiocommunication</a:t>
            </a:r>
            <a:r>
              <a:rPr lang="en-US" sz="2000" b="0" dirty="0" smtClean="0"/>
              <a:t> Conference) which is currently meeting in Geneva, Switzerland and the agenda for WRC-19</a:t>
            </a:r>
            <a:r>
              <a:rPr lang="en-US" sz="2000" b="0" dirty="0" smtClean="0"/>
              <a:t>. </a:t>
            </a:r>
            <a:r>
              <a:rPr lang="en-US" sz="2000" b="0" dirty="0" smtClean="0"/>
              <a:t>This is still an ongoing activity.</a:t>
            </a:r>
            <a:endParaRPr lang="en-US" sz="2000" b="0" dirty="0"/>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1817</TotalTime>
  <Words>271</Words>
  <Application>Microsoft Office PowerPoint</Application>
  <PresentationFormat>On-screen Show (4:3)</PresentationFormat>
  <Paragraphs>18</Paragraphs>
  <Slides>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6" baseType="lpstr">
      <vt:lpstr>ＭＳ Ｐゴシック</vt:lpstr>
      <vt:lpstr>Times New Roman</vt:lpstr>
      <vt:lpstr>802-18-Submission</vt:lpstr>
      <vt:lpstr>Document</vt:lpstr>
      <vt:lpstr>RR-TAG Closing Report</vt:lpstr>
      <vt:lpstr>Some of the items to be considered at this meeting</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 &amp; Associates LLC</cp:lastModifiedBy>
  <cp:revision>311</cp:revision>
  <cp:lastPrinted>2015-11-08T19:22:52Z</cp:lastPrinted>
  <dcterms:created xsi:type="dcterms:W3CDTF">2012-01-16T17:46:49Z</dcterms:created>
  <dcterms:modified xsi:type="dcterms:W3CDTF">2015-11-13T23:49:38Z</dcterms:modified>
</cp:coreProperties>
</file>