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6" d="100"/>
          <a:sy n="96" d="100"/>
        </p:scale>
        <p:origin x="1603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80093" y="178600"/>
            <a:ext cx="2210184" cy="216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9284">
              <a:defRPr sz="1400" b="1"/>
            </a:lvl1pPr>
          </a:lstStyle>
          <a:p>
            <a:r>
              <a:rPr lang="en-US" smtClean="0"/>
              <a:t>doc.: IEEE 802.18-13/0041r0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2198" y="178600"/>
            <a:ext cx="921996" cy="216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9284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9714" y="9086554"/>
            <a:ext cx="1661865" cy="185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9284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9773" y="9086554"/>
            <a:ext cx="525206" cy="18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9284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574" y="391855"/>
            <a:ext cx="56813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991" tIns="46495" rIns="92991" bIns="46495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574" y="9086554"/>
            <a:ext cx="728459" cy="18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49284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573" y="9075312"/>
            <a:ext cx="583905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991" tIns="46495" rIns="92991" bIns="46495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099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3995" y="98301"/>
            <a:ext cx="2210184" cy="216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9284">
              <a:defRPr sz="1400" b="1"/>
            </a:lvl1pPr>
          </a:lstStyle>
          <a:p>
            <a:r>
              <a:rPr lang="en-US" smtClean="0"/>
              <a:t>doc.: IEEE 802.18-13/0041r0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922" y="98301"/>
            <a:ext cx="921996" cy="216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9284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1263" y="709613"/>
            <a:ext cx="4679950" cy="3509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346" y="4459767"/>
            <a:ext cx="5209783" cy="4225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1" tIns="46819" rIns="95251" bIns="468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02477" y="9089766"/>
            <a:ext cx="2131704" cy="185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4955" lvl="4" algn="r" defTabSz="949284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0831" y="9089766"/>
            <a:ext cx="525206" cy="18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9284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467" y="9089766"/>
            <a:ext cx="728459" cy="18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0"/>
            <a:ext cx="56195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991" tIns="46495" rIns="92991" bIns="46495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6"/>
            <a:ext cx="577563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991" tIns="46495" rIns="92991" bIns="46495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4412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469" y="6475413"/>
            <a:ext cx="288245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469" y="6475413"/>
            <a:ext cx="288245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</a:t>
            </a:r>
            <a:r>
              <a:rPr lang="en-US" dirty="0" err="1" smtClean="0"/>
              <a:t>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18-15/0068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/>
          <a:p>
            <a:r>
              <a:rPr lang="en-US" dirty="0" smtClean="0"/>
              <a:t>November,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38413" y="6475413"/>
            <a:ext cx="2805512" cy="184666"/>
          </a:xfrm>
        </p:spPr>
        <p:txBody>
          <a:bodyPr/>
          <a:lstStyle/>
          <a:p>
            <a:r>
              <a:rPr lang="en-US" dirty="0" smtClean="0"/>
              <a:t>Michael Lynch, MJ Lynch &amp; Associates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1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EC Motion to approve </a:t>
            </a:r>
            <a:r>
              <a:rPr lang="en-US" sz="2800" dirty="0" smtClean="0"/>
              <a:t>18-15/0068 &amp; 18-15/0064r1 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733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approved and </a:t>
            </a:r>
            <a:r>
              <a:rPr lang="en-US" sz="2000" b="0" dirty="0" smtClean="0"/>
              <a:t>is submitting </a:t>
            </a:r>
            <a:r>
              <a:rPr lang="en-US" sz="2000" b="0" dirty="0" smtClean="0"/>
              <a:t>to the EC </a:t>
            </a:r>
            <a:r>
              <a:rPr lang="en-US" sz="2000" b="0" dirty="0" smtClean="0"/>
              <a:t>for </a:t>
            </a:r>
            <a:r>
              <a:rPr lang="en-US" sz="2000" b="0" dirty="0" smtClean="0"/>
              <a:t>approval </a:t>
            </a:r>
            <a:r>
              <a:rPr lang="en-US" sz="2000" b="0" dirty="0" smtClean="0"/>
              <a:t>one document </a:t>
            </a:r>
            <a:r>
              <a:rPr lang="en-US" sz="2000" b="0" dirty="0" smtClean="0"/>
              <a:t>from </a:t>
            </a:r>
            <a:r>
              <a:rPr lang="en-US" sz="2000" b="0" dirty="0" smtClean="0"/>
              <a:t>IEEE 802.24 </a:t>
            </a:r>
            <a:r>
              <a:rPr lang="en-US" sz="2000" b="0" dirty="0" smtClean="0"/>
              <a:t>for the </a:t>
            </a:r>
            <a:r>
              <a:rPr lang="en-US" sz="2000" b="0" dirty="0" smtClean="0"/>
              <a:t>ITU-R and one from IEEE 802.18 (the cover letter):</a:t>
            </a:r>
            <a:endParaRPr lang="en-US" sz="2000" b="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To approve documents </a:t>
            </a:r>
            <a:r>
              <a:rPr lang="en-US" dirty="0" smtClean="0"/>
              <a:t>18-15/0068 </a:t>
            </a:r>
            <a:r>
              <a:rPr lang="en-US" dirty="0"/>
              <a:t>(the cover letter) and </a:t>
            </a:r>
            <a:r>
              <a:rPr lang="en-US" dirty="0" smtClean="0"/>
              <a:t>18-14/0064r1, a response </a:t>
            </a:r>
            <a:r>
              <a:rPr lang="en-US" dirty="0"/>
              <a:t>to </a:t>
            </a:r>
            <a:r>
              <a:rPr lang="en-US" dirty="0" smtClean="0"/>
              <a:t>an ITU-R </a:t>
            </a:r>
            <a:r>
              <a:rPr lang="en-US" dirty="0"/>
              <a:t>Working Party </a:t>
            </a:r>
            <a:r>
              <a:rPr lang="en-US" dirty="0" smtClean="0"/>
              <a:t>1A request </a:t>
            </a:r>
            <a:r>
              <a:rPr lang="en-US" dirty="0" smtClean="0"/>
              <a:t>to review and </a:t>
            </a:r>
            <a:r>
              <a:rPr lang="en-US" dirty="0"/>
              <a:t>provide comments </a:t>
            </a:r>
            <a:r>
              <a:rPr lang="en-US" dirty="0" smtClean="0"/>
              <a:t>on REPORT ITU-R SM.2351-0, “Smart grid utility management systems”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Moved</a:t>
            </a:r>
            <a:r>
              <a:rPr lang="en-US" dirty="0" smtClean="0"/>
              <a:t>:  </a:t>
            </a:r>
            <a:r>
              <a:rPr lang="en-US" dirty="0" smtClean="0"/>
              <a:t>Lynch    Second: </a:t>
            </a:r>
            <a:r>
              <a:rPr lang="en-US" dirty="0" smtClean="0"/>
              <a:t>Godfrey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Vote:   </a:t>
            </a:r>
            <a:r>
              <a:rPr lang="en-US" dirty="0" smtClean="0"/>
              <a:t>XX</a:t>
            </a:r>
            <a:r>
              <a:rPr lang="en-US" dirty="0" smtClean="0"/>
              <a:t> </a:t>
            </a:r>
            <a:r>
              <a:rPr lang="en-US" dirty="0" smtClean="0"/>
              <a:t>Yes      </a:t>
            </a:r>
            <a:r>
              <a:rPr lang="en-US" dirty="0" smtClean="0"/>
              <a:t>XX </a:t>
            </a:r>
            <a:r>
              <a:rPr lang="en-US" dirty="0" smtClean="0"/>
              <a:t>No      </a:t>
            </a:r>
            <a:r>
              <a:rPr lang="en-US" dirty="0" smtClean="0"/>
              <a:t>XX </a:t>
            </a:r>
            <a:r>
              <a:rPr lang="en-US" dirty="0" smtClean="0"/>
              <a:t>Abstain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85800" y="3839905"/>
            <a:ext cx="20550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37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6773</TotalTime>
  <Words>102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MS PGothic</vt:lpstr>
      <vt:lpstr>Arial</vt:lpstr>
      <vt:lpstr>Times New Roman</vt:lpstr>
      <vt:lpstr>802-18-Submission</vt:lpstr>
      <vt:lpstr>EC Motion to approve 18-15/0068 &amp; 18-15/0064r1 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RR-TAG Opening Report Jan 2012 Jacksonville</dc:title>
  <dc:creator>John H Notor</dc:creator>
  <cp:lastModifiedBy>MJ Lynch &amp; Associates LLC</cp:lastModifiedBy>
  <cp:revision>260</cp:revision>
  <cp:lastPrinted>2014-12-04T18:16:00Z</cp:lastPrinted>
  <dcterms:created xsi:type="dcterms:W3CDTF">2012-01-16T17:46:49Z</dcterms:created>
  <dcterms:modified xsi:type="dcterms:W3CDTF">2015-11-13T21:29:53Z</dcterms:modified>
</cp:coreProperties>
</file>