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8" r:id="rId3"/>
    <p:sldId id="273" r:id="rId4"/>
    <p:sldId id="270" r:id="rId5"/>
    <p:sldId id="27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>
      <p:cViewPr>
        <p:scale>
          <a:sx n="81" d="100"/>
          <a:sy n="81" d="100"/>
        </p:scale>
        <p:origin x="1752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56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9600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18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1129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32601"/>
            <a:ext cx="2895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ct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18-15/065r0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January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November 12, </a:t>
            </a:r>
            <a:r>
              <a:rPr lang="en-US" sz="2000" b="0" dirty="0" smtClean="0"/>
              <a:t>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608276"/>
              </p:ext>
            </p:extLst>
          </p:nvPr>
        </p:nvGraphicFramePr>
        <p:xfrm>
          <a:off x="555625" y="2770188"/>
          <a:ext cx="8032750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0" name="Document" r:id="rId4" imgW="8483600" imgH="2514600" progId="Word.Document.8">
                  <p:embed/>
                </p:oleObj>
              </mc:Choice>
              <mc:Fallback>
                <p:oleObj name="Document" r:id="rId4" imgW="84836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" y="2770188"/>
                        <a:ext cx="8032750" cy="2384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000" y="228600"/>
            <a:ext cx="172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</a:t>
            </a:r>
            <a:r>
              <a:rPr lang="en-US" sz="2800" dirty="0" smtClean="0"/>
              <a:t>Status (1/2)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TG3d, 100G: Closing report: </a:t>
            </a:r>
            <a:r>
              <a:rPr lang="en-US" sz="1800" dirty="0" smtClean="0"/>
              <a:t>15-15/905r1.</a:t>
            </a:r>
            <a:endParaRPr lang="en-US" sz="1800" dirty="0" smtClean="0"/>
          </a:p>
          <a:p>
            <a:pPr lvl="1"/>
            <a:r>
              <a:rPr lang="en-US" sz="1800" dirty="0" smtClean="0"/>
              <a:t>TG3e, </a:t>
            </a:r>
            <a:r>
              <a:rPr lang="en-US" sz="1800" dirty="0" smtClean="0"/>
              <a:t>Closing report: </a:t>
            </a:r>
            <a:r>
              <a:rPr lang="en-US" sz="1800" dirty="0" smtClean="0"/>
              <a:t>15-15/929r0.</a:t>
            </a:r>
          </a:p>
          <a:p>
            <a:pPr lvl="1"/>
            <a:r>
              <a:rPr lang="en-US" sz="1800" dirty="0" smtClean="0"/>
              <a:t>15.3m, Closing report: 15-15/912r0.</a:t>
            </a:r>
          </a:p>
          <a:p>
            <a:pPr lvl="1"/>
            <a:r>
              <a:rPr lang="en-US" sz="1800" dirty="0" smtClean="0"/>
              <a:t>15.4mc, Closing report: 15-15/954r1.</a:t>
            </a:r>
            <a:endParaRPr lang="en-US" sz="1800" dirty="0" smtClean="0"/>
          </a:p>
          <a:p>
            <a:pPr lvl="2"/>
            <a:r>
              <a:rPr lang="en-US" sz="1600" dirty="0" smtClean="0"/>
              <a:t>TG4n, TG4q to be submitted to </a:t>
            </a:r>
            <a:r>
              <a:rPr lang="en-US" sz="1600" dirty="0" err="1" smtClean="0"/>
              <a:t>RevCom</a:t>
            </a:r>
            <a:r>
              <a:rPr lang="en-US" sz="1600" dirty="0" smtClean="0"/>
              <a:t>.</a:t>
            </a:r>
          </a:p>
          <a:p>
            <a:pPr lvl="1"/>
            <a:r>
              <a:rPr lang="en-US" dirty="0" smtClean="0"/>
              <a:t>15.4n, Closing report: 15-15/914r2.</a:t>
            </a:r>
          </a:p>
          <a:p>
            <a:pPr lvl="2"/>
            <a:r>
              <a:rPr lang="en-US" dirty="0" smtClean="0"/>
              <a:t>Doing a </a:t>
            </a:r>
            <a:r>
              <a:rPr lang="en-US" dirty="0" err="1" smtClean="0"/>
              <a:t>recirc</a:t>
            </a:r>
            <a:r>
              <a:rPr lang="en-US" dirty="0" smtClean="0"/>
              <a:t> of sponsor ballot, seeks conditional approval from EC.</a:t>
            </a:r>
            <a:endParaRPr lang="en-US" dirty="0" smtClean="0"/>
          </a:p>
          <a:p>
            <a:pPr lvl="1"/>
            <a:r>
              <a:rPr lang="en-US" sz="1800" dirty="0" smtClean="0"/>
              <a:t>TG4q, Closing report: 15-15/940r0.</a:t>
            </a:r>
          </a:p>
          <a:p>
            <a:pPr lvl="2"/>
            <a:r>
              <a:rPr lang="en-US" sz="1600" dirty="0" smtClean="0"/>
              <a:t>Doing a </a:t>
            </a:r>
            <a:r>
              <a:rPr lang="en-US" sz="1600" dirty="0" err="1" smtClean="0"/>
              <a:t>recirc</a:t>
            </a:r>
            <a:r>
              <a:rPr lang="en-US" sz="1600" dirty="0" smtClean="0"/>
              <a:t> of sponsor ballot.</a:t>
            </a:r>
            <a:endParaRPr lang="en-US" sz="1600" dirty="0" smtClean="0"/>
          </a:p>
          <a:p>
            <a:pPr lvl="1"/>
            <a:r>
              <a:rPr lang="en-US" sz="1800" dirty="0" smtClean="0"/>
              <a:t>TG4s: </a:t>
            </a:r>
            <a:r>
              <a:rPr lang="en-US" sz="1800" dirty="0" smtClean="0"/>
              <a:t>Closing report: </a:t>
            </a:r>
            <a:r>
              <a:rPr lang="en-US" sz="1800" dirty="0" smtClean="0"/>
              <a:t>15-15/952r0.</a:t>
            </a:r>
          </a:p>
          <a:p>
            <a:pPr lvl="1"/>
            <a:r>
              <a:rPr lang="en-US" sz="1800" dirty="0" smtClean="0"/>
              <a:t>TG4t: Closing report: 15-15/927r0.</a:t>
            </a:r>
          </a:p>
          <a:p>
            <a:pPr lvl="1"/>
            <a:r>
              <a:rPr lang="en-US" sz="1800" dirty="0" smtClean="0"/>
              <a:t>TG4s: Closing report: 115-15/952r0.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78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Task Group </a:t>
            </a:r>
            <a:r>
              <a:rPr lang="en-US" sz="2800" dirty="0" smtClean="0"/>
              <a:t>Status (2/2)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5720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sz="1800" dirty="0" smtClean="0"/>
              <a:t>TG7r1: </a:t>
            </a:r>
            <a:r>
              <a:rPr lang="en-US" sz="1800" dirty="0" smtClean="0"/>
              <a:t>Closing report: </a:t>
            </a:r>
            <a:r>
              <a:rPr lang="en-US" sz="1800" dirty="0" smtClean="0"/>
              <a:t>15-15/933r0.</a:t>
            </a:r>
            <a:endParaRPr lang="en-US" sz="1800" dirty="0" smtClean="0"/>
          </a:p>
          <a:p>
            <a:pPr lvl="1"/>
            <a:r>
              <a:rPr lang="en-US" sz="1800" dirty="0" smtClean="0"/>
              <a:t>TG8: </a:t>
            </a:r>
            <a:r>
              <a:rPr lang="en-US" sz="1800" dirty="0" smtClean="0"/>
              <a:t>Closing report: </a:t>
            </a:r>
            <a:r>
              <a:rPr lang="en-US" sz="1800" dirty="0" smtClean="0"/>
              <a:t>15-15/949r1.</a:t>
            </a:r>
            <a:endParaRPr lang="en-US" sz="1800" dirty="0" smtClean="0"/>
          </a:p>
          <a:p>
            <a:pPr lvl="1"/>
            <a:r>
              <a:rPr lang="en-US" sz="1800" dirty="0" smtClean="0"/>
              <a:t>TG10: Closing </a:t>
            </a:r>
            <a:r>
              <a:rPr lang="en-US" sz="1800" dirty="0" smtClean="0"/>
              <a:t>report: </a:t>
            </a:r>
            <a:r>
              <a:rPr lang="en-US" sz="1800" dirty="0" smtClean="0"/>
              <a:t>15-15/858r1.</a:t>
            </a:r>
            <a:endParaRPr lang="en-US" dirty="0" smtClean="0"/>
          </a:p>
          <a:p>
            <a:pPr lvl="2"/>
            <a:r>
              <a:rPr lang="en-US" sz="1600" dirty="0" smtClean="0"/>
              <a:t>Comments still to resolve. Going for 2, 3 </a:t>
            </a:r>
            <a:r>
              <a:rPr lang="en-US" sz="1600" dirty="0" err="1" smtClean="0"/>
              <a:t>recirc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783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4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953000"/>
          </a:xfrm>
        </p:spPr>
        <p:txBody>
          <a:bodyPr/>
          <a:lstStyle/>
          <a:p>
            <a:r>
              <a:rPr lang="en-US" dirty="0" smtClean="0"/>
              <a:t>Study Groups creating Par and CSD:</a:t>
            </a:r>
          </a:p>
          <a:p>
            <a:pPr lvl="1"/>
            <a:r>
              <a:rPr lang="en-US" dirty="0" smtClean="0"/>
              <a:t>SG </a:t>
            </a:r>
            <a:r>
              <a:rPr lang="en-US" dirty="0" smtClean="0"/>
              <a:t>LLC: </a:t>
            </a:r>
            <a:r>
              <a:rPr lang="en-US" dirty="0" smtClean="0"/>
              <a:t>Closing </a:t>
            </a:r>
            <a:r>
              <a:rPr lang="en-US" dirty="0" smtClean="0"/>
              <a:t>report: </a:t>
            </a:r>
            <a:r>
              <a:rPr lang="en-US" dirty="0" smtClean="0"/>
              <a:t>15-15/855r2.</a:t>
            </a:r>
          </a:p>
          <a:p>
            <a:pPr lvl="1"/>
            <a:r>
              <a:rPr lang="en-US" dirty="0" smtClean="0"/>
              <a:t>SG4u: </a:t>
            </a:r>
            <a:r>
              <a:rPr lang="en-US" dirty="0"/>
              <a:t>Closing report: </a:t>
            </a:r>
            <a:r>
              <a:rPr lang="en-US" dirty="0" smtClean="0"/>
              <a:t>15-15/953r0. </a:t>
            </a:r>
            <a:endParaRPr lang="en-US" dirty="0" smtClean="0"/>
          </a:p>
          <a:p>
            <a:r>
              <a:rPr lang="en-US" dirty="0" smtClean="0"/>
              <a:t>IGs</a:t>
            </a:r>
            <a:endParaRPr lang="en-US" dirty="0" smtClean="0"/>
          </a:p>
          <a:p>
            <a:pPr lvl="1"/>
            <a:r>
              <a:rPr lang="en-US" dirty="0" smtClean="0"/>
              <a:t>IG </a:t>
            </a:r>
            <a:r>
              <a:rPr lang="en-US" dirty="0" smtClean="0"/>
              <a:t>6TISCH: (Opening) Closing </a:t>
            </a:r>
            <a:r>
              <a:rPr lang="en-US" dirty="0"/>
              <a:t>report: </a:t>
            </a:r>
            <a:r>
              <a:rPr lang="en-US" dirty="0" smtClean="0"/>
              <a:t>15-15/856r3.</a:t>
            </a:r>
            <a:endParaRPr lang="en-US" dirty="0" smtClean="0"/>
          </a:p>
          <a:p>
            <a:pPr lvl="1"/>
            <a:r>
              <a:rPr lang="en-US" dirty="0" smtClean="0"/>
              <a:t>IG DEP: Closing report: </a:t>
            </a:r>
            <a:r>
              <a:rPr lang="en-US" dirty="0" smtClean="0"/>
              <a:t>15-15/907r1.</a:t>
            </a:r>
          </a:p>
          <a:p>
            <a:pPr lvl="1"/>
            <a:r>
              <a:rPr lang="en-US" dirty="0" smtClean="0"/>
              <a:t>IG THz: Closing report: 15-15/904r0.</a:t>
            </a:r>
          </a:p>
          <a:p>
            <a:pPr lvl="1"/>
            <a:r>
              <a:rPr lang="en-US" dirty="0" smtClean="0"/>
              <a:t>IG HRRC: Closing report: 15-15/916r0.</a:t>
            </a:r>
          </a:p>
          <a:p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11-15 REG SC: 15-15/943r1, “Input </a:t>
            </a:r>
            <a:r>
              <a:rPr lang="en-US" dirty="0"/>
              <a:t>to Regulatory Mission </a:t>
            </a:r>
            <a:r>
              <a:rPr lang="en-US" dirty="0" smtClean="0"/>
              <a:t>Statement.”</a:t>
            </a:r>
          </a:p>
          <a:p>
            <a:pPr lvl="2"/>
            <a:r>
              <a:rPr lang="en-US" dirty="0" smtClean="0"/>
              <a:t>No action taken per Bob </a:t>
            </a:r>
            <a:r>
              <a:rPr lang="en-US" dirty="0" err="1" smtClean="0"/>
              <a:t>Heile</a:t>
            </a:r>
            <a:r>
              <a:rPr lang="en-US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228600"/>
            <a:ext cx="172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34290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</a:t>
            </a:r>
            <a:r>
              <a:rPr lang="en-US" dirty="0" smtClean="0"/>
              <a:t>Maintenance, WNG: Closing </a:t>
            </a:r>
            <a:r>
              <a:rPr lang="en-US" dirty="0" smtClean="0"/>
              <a:t>Report: </a:t>
            </a:r>
            <a:r>
              <a:rPr lang="en-US" dirty="0"/>
              <a:t>15-15/854r2. </a:t>
            </a:r>
            <a:endParaRPr lang="en-US" dirty="0" smtClean="0"/>
          </a:p>
          <a:p>
            <a:pPr lvl="1"/>
            <a:endParaRPr lang="en-US" dirty="0" smtClean="0"/>
          </a:p>
          <a:p>
            <a:pPr marL="857250" lvl="2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240268"/>
            <a:ext cx="172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November </a:t>
            </a:r>
            <a:r>
              <a:rPr lang="en-US" sz="1800" b="1" dirty="0" smtClean="0"/>
              <a:t>2015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1262</TotalTime>
  <Words>343</Words>
  <Application>Microsoft Macintosh PowerPoint</Application>
  <PresentationFormat>On-screen Show (4:3)</PresentationFormat>
  <Paragraphs>64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Lucida Grande</vt:lpstr>
      <vt:lpstr>ＭＳ Ｐゴシック</vt:lpstr>
      <vt:lpstr>Times New Roman</vt:lpstr>
      <vt:lpstr>Arial</vt:lpstr>
      <vt:lpstr>802-18-Submission</vt:lpstr>
      <vt:lpstr>Microsoft Word 97 - 2004 Document</vt:lpstr>
      <vt:lpstr>Liaison from 802.15 to 802.18</vt:lpstr>
      <vt:lpstr>Task Group Status (1/2)</vt:lpstr>
      <vt:lpstr>Task Group Status (2/2)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Notor</cp:lastModifiedBy>
  <cp:revision>477</cp:revision>
  <cp:lastPrinted>1998-02-10T13:28:06Z</cp:lastPrinted>
  <dcterms:created xsi:type="dcterms:W3CDTF">2012-05-17T22:09:29Z</dcterms:created>
  <dcterms:modified xsi:type="dcterms:W3CDTF">2015-11-13T02:09:27Z</dcterms:modified>
</cp:coreProperties>
</file>