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172" autoAdjust="0"/>
  </p:normalViewPr>
  <p:slideViewPr>
    <p:cSldViewPr>
      <p:cViewPr>
        <p:scale>
          <a:sx n="81" d="100"/>
          <a:sy n="81" d="100"/>
        </p:scale>
        <p:origin x="-157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32601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ctr"/>
            <a:r>
              <a:rPr lang="en-US" sz="1800" b="1" dirty="0"/>
              <a:t>doc.:</a:t>
            </a:r>
            <a:r>
              <a:rPr lang="en-US" sz="1800" b="1" dirty="0" smtClean="0"/>
              <a:t> 18-15</a:t>
            </a:r>
            <a:r>
              <a:rPr lang="en-US" sz="1800" b="1" dirty="0" smtClean="0"/>
              <a:t>/055r0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January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September 17, 2015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943241"/>
              </p:ext>
            </p:extLst>
          </p:nvPr>
        </p:nvGraphicFramePr>
        <p:xfrm>
          <a:off x="555625" y="2547938"/>
          <a:ext cx="8032750" cy="282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6" name="Document" r:id="rId4" imgW="8483600" imgH="2984500" progId="Word.Document.8">
                  <p:embed/>
                </p:oleObj>
              </mc:Choice>
              <mc:Fallback>
                <p:oleObj name="Document" r:id="rId4" imgW="8483600" imgH="29845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547938"/>
                        <a:ext cx="8032750" cy="2828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0" y="228600"/>
            <a:ext cx="1763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September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TG3d, 100G: Closing report: 15-15</a:t>
            </a:r>
            <a:r>
              <a:rPr lang="en-US" sz="1800" dirty="0" smtClean="0"/>
              <a:t>/744r0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TG3rev, Closing report: 15-15/690r1.</a:t>
            </a:r>
            <a:endParaRPr lang="en-US" sz="1800" dirty="0" smtClean="0"/>
          </a:p>
          <a:p>
            <a:pPr lvl="1"/>
            <a:r>
              <a:rPr lang="en-US" sz="1800" dirty="0" smtClean="0"/>
              <a:t>TG4n</a:t>
            </a:r>
            <a:r>
              <a:rPr lang="en-US" sz="1800" dirty="0"/>
              <a:t>, CMB: Closing report: 15</a:t>
            </a:r>
            <a:r>
              <a:rPr lang="en-US" sz="1800" dirty="0" smtClean="0"/>
              <a:t>-15</a:t>
            </a:r>
            <a:r>
              <a:rPr lang="en-US" sz="1800" dirty="0" smtClean="0"/>
              <a:t>/762r0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r>
              <a:rPr lang="en-US" sz="1800" dirty="0" smtClean="0"/>
              <a:t>TG4q, ULP: Closing report: 15-15</a:t>
            </a:r>
            <a:r>
              <a:rPr lang="en-US" sz="1800" dirty="0" smtClean="0"/>
              <a:t>/750r0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TG4r, DMT: Closing report: 15-15</a:t>
            </a:r>
            <a:r>
              <a:rPr lang="en-US" sz="1800" dirty="0" smtClean="0"/>
              <a:t>/706r0.</a:t>
            </a:r>
            <a:endParaRPr lang="en-US" sz="1600" dirty="0" smtClean="0"/>
          </a:p>
          <a:p>
            <a:pPr lvl="1"/>
            <a:r>
              <a:rPr lang="en-US" sz="1800" dirty="0" smtClean="0"/>
              <a:t>TG4s, SRU: Closing report: 15-15</a:t>
            </a:r>
            <a:r>
              <a:rPr lang="en-US" sz="1800" dirty="0" smtClean="0"/>
              <a:t>/763r1.</a:t>
            </a:r>
          </a:p>
          <a:p>
            <a:pPr lvl="1"/>
            <a:r>
              <a:rPr lang="en-US" sz="1800" dirty="0" smtClean="0"/>
              <a:t>TG4u, Indian </a:t>
            </a:r>
            <a:r>
              <a:rPr lang="en-US" sz="1800" dirty="0" err="1" smtClean="0"/>
              <a:t>Gov</a:t>
            </a:r>
            <a:r>
              <a:rPr lang="en-US" sz="1800" dirty="0" smtClean="0"/>
              <a:t> band: Closing report: 15-15/734r1.</a:t>
            </a:r>
          </a:p>
          <a:p>
            <a:pPr lvl="1"/>
            <a:r>
              <a:rPr lang="en-US" sz="1800" dirty="0" smtClean="0"/>
              <a:t>TG4t, High rate: Closing report:15-15/655r0.</a:t>
            </a:r>
            <a:endParaRPr lang="en-US" sz="1800" dirty="0" smtClean="0"/>
          </a:p>
          <a:p>
            <a:pPr lvl="1"/>
            <a:r>
              <a:rPr lang="en-US" sz="1800" dirty="0" smtClean="0"/>
              <a:t>TG7r1, OWC: Closing report: 15-15</a:t>
            </a:r>
            <a:r>
              <a:rPr lang="en-US" sz="1800" dirty="0" smtClean="0"/>
              <a:t>/758r1.</a:t>
            </a:r>
            <a:endParaRPr lang="en-US" sz="1800" dirty="0" smtClean="0"/>
          </a:p>
          <a:p>
            <a:pPr lvl="1"/>
            <a:r>
              <a:rPr lang="en-US" sz="1800" dirty="0" smtClean="0"/>
              <a:t>TG8, PAC: Closing report: 15-15</a:t>
            </a:r>
            <a:r>
              <a:rPr lang="en-US" sz="1800" dirty="0" smtClean="0"/>
              <a:t>/748r0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15-15</a:t>
            </a:r>
            <a:r>
              <a:rPr lang="en-US" sz="1800" dirty="0" smtClean="0"/>
              <a:t>/713r2.</a:t>
            </a:r>
            <a:endParaRPr lang="en-US" sz="1800" dirty="0" smtClean="0"/>
          </a:p>
          <a:p>
            <a:pPr lvl="1"/>
            <a:r>
              <a:rPr lang="en-US" sz="1800" dirty="0" smtClean="0"/>
              <a:t>TG10, L2R: (Opening) Closing report: 15-15</a:t>
            </a:r>
            <a:r>
              <a:rPr lang="en-US" sz="1800" dirty="0" smtClean="0"/>
              <a:t>/751r1.</a:t>
            </a:r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763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September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953000"/>
          </a:xfrm>
        </p:spPr>
        <p:txBody>
          <a:bodyPr/>
          <a:lstStyle/>
          <a:p>
            <a:r>
              <a:rPr lang="en-US" dirty="0" smtClean="0"/>
              <a:t>Study Groups creating Par and CSD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SG3e, HRCP: Closing report: 15-15/756r0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SG LLC: (Opening) Closing report: 15-15/730r1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IGs</a:t>
            </a:r>
            <a:endParaRPr lang="en-US" dirty="0" smtClean="0"/>
          </a:p>
          <a:p>
            <a:pPr lvl="1"/>
            <a:r>
              <a:rPr lang="en-US" dirty="0" smtClean="0"/>
              <a:t>IG Guide: Closing report: </a:t>
            </a:r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6TISCH: (Opening) Closing </a:t>
            </a:r>
            <a:r>
              <a:rPr lang="en-US" dirty="0"/>
              <a:t>report: 15-15</a:t>
            </a:r>
            <a:r>
              <a:rPr lang="en-US" dirty="0" smtClean="0"/>
              <a:t>/704r1r0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IG DEP: Closing report: 15-15/745r0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763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September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4290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Maintenance: (Opening) Closing Report: 15-15</a:t>
            </a:r>
            <a:r>
              <a:rPr lang="en-US" dirty="0" smtClean="0"/>
              <a:t>/689r1. </a:t>
            </a:r>
            <a:endParaRPr lang="en-US" dirty="0" smtClean="0"/>
          </a:p>
          <a:p>
            <a:pPr lvl="1"/>
            <a:r>
              <a:rPr lang="en-US" dirty="0" smtClean="0"/>
              <a:t>WNG: </a:t>
            </a:r>
            <a:r>
              <a:rPr lang="en-US" dirty="0" smtClean="0"/>
              <a:t>Closing report: 15-15/689r1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40268"/>
            <a:ext cx="1763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September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1166</TotalTime>
  <Words>354</Words>
  <Application>Microsoft Macintosh PowerPoint</Application>
  <PresentationFormat>On-screen Show (4:3)</PresentationFormat>
  <Paragraphs>53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H Notor</cp:lastModifiedBy>
  <cp:revision>432</cp:revision>
  <cp:lastPrinted>1998-02-10T13:28:06Z</cp:lastPrinted>
  <dcterms:created xsi:type="dcterms:W3CDTF">2012-05-17T22:09:29Z</dcterms:created>
  <dcterms:modified xsi:type="dcterms:W3CDTF">2015-09-17T12:55:32Z</dcterms:modified>
</cp:coreProperties>
</file>