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69" r:id="rId2"/>
    <p:sldId id="266" r:id="rId3"/>
    <p:sldId id="283" r:id="rId4"/>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62" d="100"/>
          <a:sy n="62" d="100"/>
        </p:scale>
        <p:origin x="143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06473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425070" cy="276999"/>
          </a:xfrm>
        </p:spPr>
        <p:txBody>
          <a:bodyPr/>
          <a:lstStyle>
            <a:lvl1pPr>
              <a:defRPr/>
            </a:lvl1pPr>
          </a:lstStyle>
          <a:p>
            <a:r>
              <a:rPr lang="en-US" dirty="0" smtClean="0"/>
              <a:t>July 17</a:t>
            </a:r>
            <a:r>
              <a:rPr lang="en-US" baseline="30000" dirty="0" smtClean="0"/>
              <a:t>th</a:t>
            </a:r>
            <a:r>
              <a:rPr lang="en-US" dirty="0" smtClean="0"/>
              <a:t>,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a:t>
            </a:r>
            <a:r>
              <a:rPr lang="en-US" dirty="0" err="1" smtClean="0"/>
              <a:t>tyles</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RR-TAG Closing Report</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18-15/0043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425070" cy="276999"/>
          </a:xfrm>
        </p:spPr>
        <p:txBody>
          <a:bodyPr/>
          <a:lstStyle/>
          <a:p>
            <a:r>
              <a:rPr lang="en-US" dirty="0" smtClean="0"/>
              <a:t>July 17</a:t>
            </a:r>
            <a:r>
              <a:rPr lang="en-US" baseline="30000" dirty="0" smtClean="0"/>
              <a:t>th</a:t>
            </a:r>
            <a:r>
              <a:rPr lang="en-US" dirty="0" smtClean="0"/>
              <a:t>, </a:t>
            </a:r>
            <a:r>
              <a:rPr lang="en-US" dirty="0" smtClean="0"/>
              <a:t>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a:t>
            </a:r>
            <a:r>
              <a:rPr lang="en-US" sz="2000" b="0" dirty="0" smtClean="0"/>
              <a:t>July 17</a:t>
            </a:r>
            <a:r>
              <a:rPr lang="en-US" sz="2000" b="0" baseline="30000" dirty="0" smtClean="0"/>
              <a:t>th</a:t>
            </a:r>
            <a:r>
              <a:rPr lang="en-US" sz="2000" b="0" dirty="0" smtClean="0"/>
              <a:t> </a:t>
            </a:r>
            <a:r>
              <a:rPr lang="en-US" sz="2000" b="0" dirty="0" smtClean="0"/>
              <a:t>, </a:t>
            </a:r>
            <a:r>
              <a:rPr lang="en-US" sz="2000" b="0" dirty="0" smtClean="0"/>
              <a:t>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222589372"/>
              </p:ext>
            </p:extLst>
          </p:nvPr>
        </p:nvGraphicFramePr>
        <p:xfrm>
          <a:off x="517525" y="2290763"/>
          <a:ext cx="7918450" cy="3536950"/>
        </p:xfrm>
        <a:graphic>
          <a:graphicData uri="http://schemas.openxmlformats.org/presentationml/2006/ole">
            <mc:AlternateContent xmlns:mc="http://schemas.openxmlformats.org/markup-compatibility/2006">
              <mc:Choice xmlns:v="urn:schemas-microsoft-com:vml" Requires="v">
                <p:oleObj spid="_x0000_s30959" name="Document" r:id="rId4" imgW="8248712" imgH="3698922" progId="Word.Document.8">
                  <p:embed/>
                </p:oleObj>
              </mc:Choice>
              <mc:Fallback>
                <p:oleObj name="Document" r:id="rId4" imgW="8248712" imgH="3698922" progId="Word.Document.8">
                  <p:embed/>
                  <p:pic>
                    <p:nvPicPr>
                      <p:cNvPr id="0" name="Picture 11"/>
                      <p:cNvPicPr>
                        <a:picLocks noChangeAspect="1" noChangeArrowheads="1"/>
                      </p:cNvPicPr>
                      <p:nvPr/>
                    </p:nvPicPr>
                    <p:blipFill>
                      <a:blip r:embed="rId5"/>
                      <a:srcRect/>
                      <a:stretch>
                        <a:fillRect/>
                      </a:stretch>
                    </p:blipFill>
                    <p:spPr bwMode="auto">
                      <a:xfrm>
                        <a:off x="517525" y="2290763"/>
                        <a:ext cx="7918450" cy="353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425070" cy="276999"/>
          </a:xfrm>
        </p:spPr>
        <p:txBody>
          <a:bodyPr/>
          <a:lstStyle/>
          <a:p>
            <a:r>
              <a:rPr lang="en-US" dirty="0" smtClean="0"/>
              <a:t>July 17</a:t>
            </a:r>
            <a:r>
              <a:rPr lang="en-US" baseline="30000" dirty="0" smtClean="0"/>
              <a:t>th</a:t>
            </a:r>
            <a:r>
              <a:rPr lang="en-US" dirty="0" smtClean="0"/>
              <a:t>, </a:t>
            </a:r>
            <a:r>
              <a:rPr lang="en-US" dirty="0" smtClean="0"/>
              <a:t>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9906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approved by 802.18 at this meeting.</a:t>
            </a:r>
          </a:p>
          <a:p>
            <a:r>
              <a:rPr lang="en-US" sz="2000" b="0" dirty="0" smtClean="0"/>
              <a:t>The RR-TAG is input driven. The attendance varies depending on the topics &amp; documents being considered. </a:t>
            </a:r>
            <a:endParaRPr lang="en-US" sz="2000" b="0" dirty="0" smtClean="0"/>
          </a:p>
          <a:p>
            <a:r>
              <a:rPr lang="en-US" sz="2000" b="0" dirty="0" smtClean="0"/>
              <a:t>Final </a:t>
            </a:r>
            <a:r>
              <a:rPr lang="en-US" sz="2000" b="0" dirty="0" smtClean="0"/>
              <a:t>approval of documents is normally held on Thursdays during AM1 and AM2.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482778" cy="276999"/>
          </a:xfrm>
        </p:spPr>
        <p:txBody>
          <a:bodyPr/>
          <a:lstStyle/>
          <a:p>
            <a:r>
              <a:rPr lang="en-US" dirty="0" smtClean="0"/>
              <a:t>July 17</a:t>
            </a:r>
            <a:r>
              <a:rPr lang="en-US" baseline="30000" dirty="0" smtClean="0"/>
              <a:t>th</a:t>
            </a:r>
            <a:r>
              <a:rPr lang="en-US" dirty="0" smtClean="0"/>
              <a:t> </a:t>
            </a:r>
            <a:r>
              <a:rPr lang="en-US" dirty="0" smtClean="0"/>
              <a:t>,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The RR-TAG brought in 2 new ITU-R Liaisons</a:t>
            </a:r>
            <a:endParaRPr lang="en-GB" sz="2800" dirty="0"/>
          </a:p>
        </p:txBody>
      </p:sp>
      <p:sp>
        <p:nvSpPr>
          <p:cNvPr id="21507" name="Rectangle 3"/>
          <p:cNvSpPr>
            <a:spLocks noGrp="1" noChangeArrowheads="1"/>
          </p:cNvSpPr>
          <p:nvPr>
            <p:ph type="body" idx="1"/>
          </p:nvPr>
        </p:nvSpPr>
        <p:spPr>
          <a:xfrm>
            <a:off x="609600" y="1828800"/>
            <a:ext cx="7772400" cy="4191000"/>
          </a:xfrm>
        </p:spPr>
        <p:txBody>
          <a:bodyPr/>
          <a:lstStyle/>
          <a:p>
            <a:pPr>
              <a:spcBef>
                <a:spcPts val="0"/>
              </a:spcBef>
              <a:spcAft>
                <a:spcPts val="600"/>
              </a:spcAft>
            </a:pPr>
            <a:r>
              <a:rPr lang="en-US" sz="2000" b="0" dirty="0" smtClean="0"/>
              <a:t>18-15-0033-00 – Wireless Power Transmission – The title is literal and the document provides a proposal for using wireless to transfer power. This is not the first time that this topic has been brought up and it likely will continue into 2016. IEEE 802.19 has indicated that they will review and possibly reply to ITU-R WP1A on this topic.</a:t>
            </a:r>
          </a:p>
          <a:p>
            <a:pPr>
              <a:spcBef>
                <a:spcPts val="0"/>
              </a:spcBef>
              <a:spcAft>
                <a:spcPts val="600"/>
              </a:spcAft>
            </a:pPr>
            <a:r>
              <a:rPr lang="en-US" sz="2000" b="0" dirty="0" smtClean="0"/>
              <a:t>18-15-0032-00 – Liaison dealing with ITU-R  developing a report on Smart Grid and technology to manage it. IEEE802 has contributed previously regarding all 802 wireless technologies. IEEE 802.24 has indicated that they will submit further comments in support of 802 technologies by March, 2016.</a:t>
            </a:r>
            <a:endParaRPr lang="en-US" sz="2000" b="0" dirty="0" smtClean="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6806</TotalTime>
  <Words>299</Words>
  <Application>Microsoft Office PowerPoint</Application>
  <PresentationFormat>On-screen Show (4:3)</PresentationFormat>
  <Paragraphs>24</Paragraphs>
  <Slides>3</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ＭＳ Ｐゴシック</vt:lpstr>
      <vt:lpstr>Times New Roman</vt:lpstr>
      <vt:lpstr>802-18-Submission</vt:lpstr>
      <vt:lpstr>Document</vt:lpstr>
      <vt:lpstr>RR-TAG Closing Report</vt:lpstr>
      <vt:lpstr>Overview</vt:lpstr>
      <vt:lpstr>The RR-TAG brought in 2 new ITU-R Liaisons</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267</cp:revision>
  <cp:lastPrinted>2014-12-04T18:16:00Z</cp:lastPrinted>
  <dcterms:created xsi:type="dcterms:W3CDTF">2012-01-16T17:46:49Z</dcterms:created>
  <dcterms:modified xsi:type="dcterms:W3CDTF">2015-07-18T00:53:22Z</dcterms:modified>
</cp:coreProperties>
</file>