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172" autoAdjust="0"/>
  </p:normalViewPr>
  <p:slideViewPr>
    <p:cSldViewPr>
      <p:cViewPr varScale="1">
        <p:scale>
          <a:sx n="97" d="100"/>
          <a:sy n="97" d="100"/>
        </p:scale>
        <p:origin x="-102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56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960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32601"/>
            <a:ext cx="2895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ctr"/>
            <a:r>
              <a:rPr lang="en-US" sz="1800" b="1" dirty="0"/>
              <a:t>doc.:</a:t>
            </a:r>
            <a:r>
              <a:rPr lang="en-US" sz="1800" b="1" dirty="0" smtClean="0"/>
              <a:t> 18-15/042r0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January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July 16, 2015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442065"/>
              </p:ext>
            </p:extLst>
          </p:nvPr>
        </p:nvGraphicFramePr>
        <p:xfrm>
          <a:off x="555625" y="2770188"/>
          <a:ext cx="8032750" cy="238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2" name="Document" r:id="rId5" imgW="8483600" imgH="2514600" progId="Word.Document.8">
                  <p:embed/>
                </p:oleObj>
              </mc:Choice>
              <mc:Fallback>
                <p:oleObj name="Document" r:id="rId5" imgW="84836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770188"/>
                        <a:ext cx="8032750" cy="23828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0" y="228600"/>
            <a:ext cx="112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July 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TG3d, 100G: Closing report: 15-15/566r0.</a:t>
            </a:r>
          </a:p>
          <a:p>
            <a:pPr lvl="1"/>
            <a:r>
              <a:rPr lang="en-US" sz="1800" dirty="0" smtClean="0"/>
              <a:t>TG3e, HRCP: Closing report: 15-15/589r0.</a:t>
            </a:r>
          </a:p>
          <a:p>
            <a:pPr lvl="2"/>
            <a:r>
              <a:rPr lang="en-US" sz="1600" dirty="0" smtClean="0"/>
              <a:t>Affirmed interim chair as </a:t>
            </a:r>
            <a:r>
              <a:rPr lang="en-US" sz="1600" smtClean="0"/>
              <a:t>the chair of TG3e.</a:t>
            </a:r>
            <a:endParaRPr lang="en-US" sz="1600" dirty="0" smtClean="0"/>
          </a:p>
          <a:p>
            <a:pPr lvl="1"/>
            <a:r>
              <a:rPr lang="en-US" sz="1800" dirty="0"/>
              <a:t>TG4n, CMB: Closing report: 15</a:t>
            </a:r>
            <a:r>
              <a:rPr lang="en-US" sz="1800" dirty="0" smtClean="0"/>
              <a:t>-15/593r0.</a:t>
            </a:r>
            <a:endParaRPr lang="en-US" sz="1800" dirty="0"/>
          </a:p>
          <a:p>
            <a:pPr lvl="1"/>
            <a:r>
              <a:rPr lang="en-US" sz="1800" dirty="0" smtClean="0"/>
              <a:t>TG4q, ULP: Closing report: 15-15/587r0.</a:t>
            </a:r>
          </a:p>
          <a:p>
            <a:pPr lvl="1"/>
            <a:r>
              <a:rPr lang="en-US" sz="1800" dirty="0" smtClean="0"/>
              <a:t>TG4r, DMT: Closing report: 15-15/591r0.</a:t>
            </a:r>
          </a:p>
          <a:p>
            <a:pPr lvl="2"/>
            <a:r>
              <a:rPr lang="en-US" sz="1600" dirty="0" err="1" smtClean="0"/>
              <a:t>TGr</a:t>
            </a:r>
            <a:r>
              <a:rPr lang="en-US" sz="1600" dirty="0" smtClean="0"/>
              <a:t> is requesting that the EC be asked to withdraw the PAR in November.</a:t>
            </a:r>
          </a:p>
          <a:p>
            <a:pPr lvl="1"/>
            <a:r>
              <a:rPr lang="en-US" sz="1800" dirty="0" smtClean="0"/>
              <a:t>TG4s, SRU: Closing report: 15-15/590r1.</a:t>
            </a:r>
          </a:p>
          <a:p>
            <a:pPr lvl="1"/>
            <a:r>
              <a:rPr lang="en-US" sz="1800" dirty="0" smtClean="0"/>
              <a:t>TG7r1, OWC: Closing report: 15-15/597r1r0.</a:t>
            </a:r>
          </a:p>
          <a:p>
            <a:pPr lvl="1"/>
            <a:r>
              <a:rPr lang="en-US" sz="1800" dirty="0" smtClean="0"/>
              <a:t>TG8, PAC: Closing report: 15-15/598r0.</a:t>
            </a:r>
          </a:p>
          <a:p>
            <a:pPr lvl="1"/>
            <a:r>
              <a:rPr lang="en-US" sz="1800" dirty="0" smtClean="0"/>
              <a:t>TG9, KMP: Closing report: 15-15/555r3.</a:t>
            </a:r>
          </a:p>
          <a:p>
            <a:pPr lvl="1"/>
            <a:r>
              <a:rPr lang="en-US" sz="1800" dirty="0" smtClean="0"/>
              <a:t>TG10, L2R: (Opening) Closing report: 15-15/538r2.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112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July 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96200" cy="4953000"/>
          </a:xfrm>
        </p:spPr>
        <p:txBody>
          <a:bodyPr/>
          <a:lstStyle/>
          <a:p>
            <a:r>
              <a:rPr lang="en-US" dirty="0" smtClean="0"/>
              <a:t>Study Groups creating Par and CSD: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IGs</a:t>
            </a:r>
          </a:p>
          <a:p>
            <a:pPr lvl="1"/>
            <a:r>
              <a:rPr lang="en-US" dirty="0" smtClean="0"/>
              <a:t>IG HRRC: Closing report: 15-15/588r0.</a:t>
            </a:r>
          </a:p>
          <a:p>
            <a:pPr lvl="1"/>
            <a:r>
              <a:rPr lang="en-US" dirty="0"/>
              <a:t>IG </a:t>
            </a:r>
            <a:r>
              <a:rPr lang="en-US" dirty="0" smtClean="0"/>
              <a:t>6TISCH: (Opening) Closing </a:t>
            </a:r>
            <a:r>
              <a:rPr lang="en-US" dirty="0"/>
              <a:t>report: 15-15</a:t>
            </a:r>
            <a:r>
              <a:rPr lang="en-US" dirty="0" smtClean="0"/>
              <a:t>/552r0.</a:t>
            </a:r>
          </a:p>
          <a:p>
            <a:pPr lvl="1"/>
            <a:r>
              <a:rPr lang="en-US" dirty="0" smtClean="0"/>
              <a:t>IG LLC: Closing Report: 15-15/599r0. </a:t>
            </a:r>
          </a:p>
          <a:p>
            <a:pPr lvl="2"/>
            <a:r>
              <a:rPr lang="en-US" dirty="0" smtClean="0"/>
              <a:t>Motion to form a study group presented, approved.</a:t>
            </a:r>
          </a:p>
          <a:p>
            <a:pPr lvl="1"/>
            <a:r>
              <a:rPr lang="en-US" dirty="0" smtClean="0"/>
              <a:t>IG THZ: Closing report: 15-15/567r0.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112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July 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4290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Maintenance: (Opening) Closing Report: 15-15/532r0. </a:t>
            </a:r>
          </a:p>
          <a:p>
            <a:pPr lvl="1"/>
            <a:r>
              <a:rPr lang="en-US" dirty="0" smtClean="0"/>
              <a:t>WNG: No meeting.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40268"/>
            <a:ext cx="112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July 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1063</TotalTime>
  <Words>347</Words>
  <Application>Microsoft Macintosh PowerPoint</Application>
  <PresentationFormat>On-screen Show (4:3)</PresentationFormat>
  <Paragraphs>53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creator>John H Notor</dc:creator>
  <cp:lastModifiedBy>John H Notor</cp:lastModifiedBy>
  <cp:revision>397</cp:revision>
  <cp:lastPrinted>1998-02-10T13:28:06Z</cp:lastPrinted>
  <dcterms:created xsi:type="dcterms:W3CDTF">2012-05-17T22:09:29Z</dcterms:created>
  <dcterms:modified xsi:type="dcterms:W3CDTF">2015-07-17T03:27:14Z</dcterms:modified>
</cp:coreProperties>
</file>