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72" autoAdjust="0"/>
  </p:normalViewPr>
  <p:slideViewPr>
    <p:cSldViewPr>
      <p:cViewPr varScale="1">
        <p:scale>
          <a:sx n="88" d="100"/>
          <a:sy n="88" d="100"/>
        </p:scale>
        <p:origin x="-17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18-15</a:t>
            </a:r>
            <a:r>
              <a:rPr lang="en-US" sz="1800" b="1" dirty="0" smtClean="0"/>
              <a:t>/25r0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May 14, 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442065"/>
              </p:ext>
            </p:extLst>
          </p:nvPr>
        </p:nvGraphicFramePr>
        <p:xfrm>
          <a:off x="555625" y="2770188"/>
          <a:ext cx="8032750" cy="238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2" name="Document" r:id="rId4" imgW="8483600" imgH="2514600" progId="Word.Document.8">
                  <p:embed/>
                </p:oleObj>
              </mc:Choice>
              <mc:Fallback>
                <p:oleObj name="Document" r:id="rId4" imgW="84836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770188"/>
                        <a:ext cx="8032750" cy="2382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228600"/>
            <a:ext cx="115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May</a:t>
            </a:r>
            <a:r>
              <a:rPr lang="en-US" sz="1800" b="1" dirty="0" smtClean="0"/>
              <a:t>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TG3d, </a:t>
            </a:r>
            <a:r>
              <a:rPr lang="en-US" sz="1800" dirty="0" smtClean="0"/>
              <a:t>100G: Closing report: 15-15</a:t>
            </a:r>
            <a:r>
              <a:rPr lang="en-US" sz="1800" dirty="0" smtClean="0"/>
              <a:t>/</a:t>
            </a:r>
            <a:r>
              <a:rPr lang="en-US" sz="1800" dirty="0" smtClean="0"/>
              <a:t>415</a:t>
            </a:r>
            <a:r>
              <a:rPr lang="en-US" sz="1800" dirty="0" smtClean="0"/>
              <a:t>r0.</a:t>
            </a:r>
          </a:p>
          <a:p>
            <a:pPr lvl="1"/>
            <a:r>
              <a:rPr lang="en-US" sz="1800" dirty="0" smtClean="0"/>
              <a:t>TG3e, HRCP: (Opening) Closing report: 15-15/368r0.</a:t>
            </a:r>
            <a:endParaRPr lang="en-US" sz="1800" dirty="0" smtClean="0"/>
          </a:p>
          <a:p>
            <a:pPr lvl="1"/>
            <a:r>
              <a:rPr lang="en-US" sz="1800" dirty="0"/>
              <a:t>TG4n, CMB: Closing report: 15</a:t>
            </a:r>
            <a:r>
              <a:rPr lang="en-US" sz="1800" dirty="0" smtClean="0"/>
              <a:t>-15</a:t>
            </a:r>
            <a:r>
              <a:rPr lang="en-US" sz="1800" dirty="0" smtClean="0"/>
              <a:t>/</a:t>
            </a:r>
            <a:r>
              <a:rPr lang="en-US" sz="1800" dirty="0" smtClean="0"/>
              <a:t>413</a:t>
            </a:r>
            <a:r>
              <a:rPr lang="en-US" sz="1800" dirty="0" smtClean="0"/>
              <a:t>r1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dirty="0" smtClean="0"/>
              <a:t>TG4q, ULP: Closing report: 15-15</a:t>
            </a:r>
            <a:r>
              <a:rPr lang="en-US" sz="1800" dirty="0" smtClean="0"/>
              <a:t>/</a:t>
            </a:r>
            <a:r>
              <a:rPr lang="en-US" sz="1800" dirty="0" smtClean="0"/>
              <a:t>437</a:t>
            </a:r>
            <a:r>
              <a:rPr lang="en-US" sz="1800" dirty="0" smtClean="0"/>
              <a:t>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TG4r, DMT: </a:t>
            </a:r>
            <a:r>
              <a:rPr lang="en-US" sz="1800" dirty="0" smtClean="0"/>
              <a:t>(Opening) Closing </a:t>
            </a:r>
            <a:r>
              <a:rPr lang="en-US" sz="1800" dirty="0" smtClean="0"/>
              <a:t>report: 15-15</a:t>
            </a:r>
            <a:r>
              <a:rPr lang="en-US" sz="1800" dirty="0" smtClean="0"/>
              <a:t>/269r0.</a:t>
            </a:r>
            <a:endParaRPr lang="en-US" sz="1800" dirty="0" smtClean="0"/>
          </a:p>
          <a:p>
            <a:pPr lvl="1"/>
            <a:r>
              <a:rPr lang="en-US" sz="1800" dirty="0" smtClean="0"/>
              <a:t>TG4s, SRU: Closing report: 15-15</a:t>
            </a:r>
            <a:r>
              <a:rPr lang="en-US" sz="1800" dirty="0" smtClean="0"/>
              <a:t>/438r0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TG7r1, OWC: Closing report: 15-15</a:t>
            </a:r>
            <a:r>
              <a:rPr lang="en-US" sz="1800" dirty="0" smtClean="0"/>
              <a:t>/436r0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TG8, PAC: Closing report: 15-15</a:t>
            </a:r>
            <a:r>
              <a:rPr lang="en-US" sz="1800" dirty="0" smtClean="0"/>
              <a:t>/421r1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15-15</a:t>
            </a:r>
            <a:r>
              <a:rPr lang="en-US" sz="1800" dirty="0" smtClean="0"/>
              <a:t>/422r2.</a:t>
            </a:r>
            <a:endParaRPr lang="en-US" sz="1800" dirty="0" smtClean="0"/>
          </a:p>
          <a:p>
            <a:pPr lvl="1"/>
            <a:r>
              <a:rPr lang="en-US" sz="1800" dirty="0" smtClean="0"/>
              <a:t>TG10, L2R: </a:t>
            </a:r>
            <a:r>
              <a:rPr lang="en-US" sz="1800" dirty="0" smtClean="0"/>
              <a:t>(Opening) Closing </a:t>
            </a:r>
            <a:r>
              <a:rPr lang="en-US" sz="1800" dirty="0" smtClean="0"/>
              <a:t>report: 15-15</a:t>
            </a:r>
            <a:r>
              <a:rPr lang="en-US" sz="1800" dirty="0" smtClean="0"/>
              <a:t>/369r1.</a:t>
            </a: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15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May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IGs</a:t>
            </a:r>
            <a:endParaRPr lang="en-US" dirty="0" smtClean="0"/>
          </a:p>
          <a:p>
            <a:pPr lvl="1"/>
            <a:r>
              <a:rPr lang="en-US" dirty="0" smtClean="0"/>
              <a:t>IG DEP: Closing report: </a:t>
            </a:r>
            <a:r>
              <a:rPr lang="en-US" dirty="0"/>
              <a:t>15-15</a:t>
            </a:r>
            <a:r>
              <a:rPr lang="en-US" dirty="0" smtClean="0"/>
              <a:t>/402r0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HRRC: </a:t>
            </a:r>
            <a:r>
              <a:rPr lang="en-US" dirty="0" smtClean="0"/>
              <a:t>Closing report: </a:t>
            </a:r>
            <a:r>
              <a:rPr lang="en-US" dirty="0" smtClean="0"/>
              <a:t>15-15/392r0.</a:t>
            </a:r>
            <a:endParaRPr lang="en-US" dirty="0" smtClean="0"/>
          </a:p>
          <a:p>
            <a:pPr lvl="1"/>
            <a:r>
              <a:rPr lang="en-US" dirty="0"/>
              <a:t>IG </a:t>
            </a:r>
            <a:r>
              <a:rPr lang="en-US" dirty="0" smtClean="0"/>
              <a:t>6TISCH: </a:t>
            </a:r>
            <a:r>
              <a:rPr lang="en-US" dirty="0" smtClean="0"/>
              <a:t>(</a:t>
            </a:r>
            <a:r>
              <a:rPr lang="en-US" dirty="0" smtClean="0"/>
              <a:t>Opening) </a:t>
            </a:r>
            <a:r>
              <a:rPr lang="en-US" dirty="0" smtClean="0"/>
              <a:t>Closing </a:t>
            </a:r>
            <a:r>
              <a:rPr lang="en-US" dirty="0"/>
              <a:t>report: 15-15</a:t>
            </a:r>
            <a:r>
              <a:rPr lang="en-US" dirty="0" smtClean="0"/>
              <a:t>/350r1.</a:t>
            </a:r>
            <a:endParaRPr lang="en-US" dirty="0" smtClean="0"/>
          </a:p>
          <a:p>
            <a:pPr lvl="1"/>
            <a:r>
              <a:rPr lang="en-US" dirty="0" smtClean="0"/>
              <a:t>IG THZ: Closing report: no report, meets at plenary meetings only.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15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May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Maintenance, WNG: </a:t>
            </a:r>
            <a:r>
              <a:rPr lang="en-US" dirty="0"/>
              <a:t>15-15</a:t>
            </a:r>
            <a:r>
              <a:rPr lang="en-US" dirty="0" smtClean="0"/>
              <a:t>/345r3.</a:t>
            </a:r>
            <a:endParaRPr lang="en-US" dirty="0"/>
          </a:p>
          <a:p>
            <a:pPr lvl="2"/>
            <a:r>
              <a:rPr lang="en-US" dirty="0" smtClean="0"/>
              <a:t>Maintenance in process of rolling up revisions.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0268"/>
            <a:ext cx="115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May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971</TotalTime>
  <Words>321</Words>
  <Application>Microsoft Macintosh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H Notor</cp:lastModifiedBy>
  <cp:revision>371</cp:revision>
  <cp:lastPrinted>1998-02-10T13:28:06Z</cp:lastPrinted>
  <dcterms:created xsi:type="dcterms:W3CDTF">2012-05-17T22:09:29Z</dcterms:created>
  <dcterms:modified xsi:type="dcterms:W3CDTF">2015-05-15T02:31:31Z</dcterms:modified>
</cp:coreProperties>
</file>