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7"/>
  </p:notesMasterIdLst>
  <p:handoutMasterIdLst>
    <p:handoutMasterId r:id="rId8"/>
  </p:handoutMasterIdLst>
  <p:sldIdLst>
    <p:sldId id="269" r:id="rId3"/>
    <p:sldId id="266" r:id="rId4"/>
    <p:sldId id="284" r:id="rId5"/>
    <p:sldId id="283" r:id="rId6"/>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96" d="100"/>
          <a:sy n="96" d="100"/>
        </p:scale>
        <p:origin x="-149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9950" cy="35099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solidFill>
                  <a:prstClr val="black"/>
                </a:solidFill>
              </a:rPr>
              <a:t>doc.: IEEE 802.11-yy/xxxxr0</a:t>
            </a:r>
            <a:endParaRPr lang="en-US">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Month Year</a:t>
            </a:r>
            <a:endParaRPr lang="en-US">
              <a:solidFill>
                <a:prstClr val="black"/>
              </a:solidFill>
            </a:endParaRPr>
          </a:p>
        </p:txBody>
      </p:sp>
      <p:sp>
        <p:nvSpPr>
          <p:cNvPr id="6" name="Footer Placeholder 5"/>
          <p:cNvSpPr>
            <a:spLocks noGrp="1"/>
          </p:cNvSpPr>
          <p:nvPr>
            <p:ph type="ftr" idx="12"/>
          </p:nvPr>
        </p:nvSpPr>
        <p:spPr>
          <a:xfrm>
            <a:off x="4302477" y="9089766"/>
            <a:ext cx="1651093" cy="184666"/>
          </a:xfrm>
        </p:spPr>
        <p:txBody>
          <a:bodyPr/>
          <a:lstStyle/>
          <a:p>
            <a:r>
              <a:rPr lang="en-US" smtClean="0">
                <a:solidFill>
                  <a:prstClr val="black"/>
                </a:solidFill>
              </a:rPr>
              <a:t>John Doe, Some Company</a:t>
            </a:r>
            <a:endParaRPr lang="en-US">
              <a:solidFill>
                <a:prstClr val="black"/>
              </a:solidFill>
            </a:endParaRPr>
          </a:p>
        </p:txBody>
      </p:sp>
      <p:sp>
        <p:nvSpPr>
          <p:cNvPr id="7" name="Slide Number Placeholder 6"/>
          <p:cNvSpPr>
            <a:spLocks noGrp="1"/>
          </p:cNvSpPr>
          <p:nvPr>
            <p:ph type="sldNum" idx="13"/>
          </p:nvPr>
        </p:nvSpPr>
        <p:spPr>
          <a:xfrm>
            <a:off x="3333916" y="9089766"/>
            <a:ext cx="492121" cy="184666"/>
          </a:xfrm>
        </p:spPr>
        <p:txBody>
          <a:bodyPr/>
          <a:lstStyle/>
          <a:p>
            <a:r>
              <a:rPr lang="en-US" smtClean="0">
                <a:solidFill>
                  <a:prstClr val="black"/>
                </a:solidFill>
              </a:rPr>
              <a:t>Page </a:t>
            </a:r>
            <a:fld id="{47A7FEEB-9CD2-43FE-843C-C5350BEACB4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2177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BCF7610-772C-3D4D-8C99-A8D46C2823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0465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906AD267-EA73-F249-B603-690111D877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40959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D1115C9B-C0F0-614F-AA02-82F08F9115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8940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BB7C2E2-897E-5445-8DCB-75F1112497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4103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3CE4D19F-7CAB-E645-B9E8-3822BF3FDF7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2088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36D456B-2F2B-0C4A-B09F-12247FFF33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0411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A47DDBE-C19C-7A43-858D-83D32A3393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8325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93AD178E-4EE9-6543-B852-DD3C3DBF08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81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smtClean="0"/>
              <a:t>March,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28E5B46-9377-5449-8807-3BF3D85067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2420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A67D51F-CF2D-6C42-9748-EB2DBB36DA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7102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Rich Kennedy, MediaTek</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2D4F1C17-570C-CA43-989B-0F03229E9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40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r>
              <a:rPr lang="en-US" dirty="0" err="1" smtClean="0"/>
              <a:t>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RR-TAG Closing Report</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18-15/0017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a:solidFill>
                  <a:srgbClr val="000000"/>
                </a:solidFill>
              </a:rPr>
              <a:t>March 2015</a:t>
            </a:r>
            <a:endParaRPr lang="en-US" dirty="0">
              <a:solidFill>
                <a:srgbClr val="000000"/>
              </a:solidFill>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a:solidFill>
                  <a:srgbClr val="000000"/>
                </a:solidFill>
              </a:rPr>
              <a:t>Rich Kennedy, MediaTek</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solidFill>
                  <a:srgbClr val="000000"/>
                </a:solidFill>
                <a:ea typeface="ＭＳ Ｐゴシック" charset="0"/>
              </a:rPr>
              <a:t>Slide </a:t>
            </a:r>
            <a:fld id="{6B638B3E-34DC-E443-9396-932ECA56B569}" type="slidenum">
              <a:rPr lang="en-US">
                <a:solidFill>
                  <a:srgbClr val="000000"/>
                </a:solidFill>
                <a:ea typeface="ＭＳ Ｐゴシック" charset="0"/>
              </a:rPr>
              <a:pPr>
                <a:defRPr/>
              </a:pPr>
              <a:t>‹#›</a:t>
            </a:fld>
            <a:endParaRPr lang="en-US">
              <a:solidFill>
                <a:srgbClr val="000000"/>
              </a:solidFill>
              <a:ea typeface="ＭＳ Ｐゴシック" charset="0"/>
            </a:endParaRP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solidFill>
                  <a:srgbClr val="000000"/>
                </a:solidFill>
                <a:ea typeface="ＭＳ Ｐゴシック" charset="0"/>
              </a:rPr>
              <a:t>doc.: IEEE 802.18-15/0015r2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a:solidFill>
                <a:srgbClr val="000000"/>
              </a:solidFill>
              <a:ea typeface="ＭＳ Ｐゴシック" charset="0"/>
            </a:endParaRPr>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solidFill>
                  <a:srgbClr val="000000"/>
                </a:solidFill>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a:solidFill>
                <a:srgbClr val="000000"/>
              </a:solidFill>
              <a:ea typeface="ＭＳ Ｐゴシック" charset="0"/>
            </a:endParaRPr>
          </a:p>
        </p:txBody>
      </p:sp>
    </p:spTree>
    <p:extLst>
      <p:ext uri="{BB962C8B-B14F-4D97-AF65-F5344CB8AC3E}">
        <p14:creationId xmlns:p14="http://schemas.microsoft.com/office/powerpoint/2010/main" val="95735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13</a:t>
            </a:r>
            <a:r>
              <a:rPr lang="en-US" sz="2000" b="0" baseline="30000" dirty="0" smtClean="0"/>
              <a:t>th</a:t>
            </a:r>
            <a:r>
              <a:rPr lang="en-US" sz="2000" b="0" dirty="0" smtClean="0"/>
              <a:t>,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222589372"/>
              </p:ext>
            </p:extLst>
          </p:nvPr>
        </p:nvGraphicFramePr>
        <p:xfrm>
          <a:off x="517525" y="2290763"/>
          <a:ext cx="7918450" cy="3536950"/>
        </p:xfrm>
        <a:graphic>
          <a:graphicData uri="http://schemas.openxmlformats.org/presentationml/2006/ole">
            <mc:AlternateContent xmlns:mc="http://schemas.openxmlformats.org/markup-compatibility/2006">
              <mc:Choice xmlns:v="urn:schemas-microsoft-com:vml" Requires="v">
                <p:oleObj spid="_x0000_s30958"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17525" y="2290763"/>
                        <a:ext cx="7918450"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9906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approved by 802.18 at this meeting.</a:t>
            </a:r>
          </a:p>
          <a:p>
            <a:r>
              <a:rPr lang="en-US" sz="2000" b="0" dirty="0" smtClean="0"/>
              <a:t>The RR-TAG is input driven. The attendance varies depending on the topics &amp; documents being considered. At this particular meeting we approved one document describing the work done in the IEEE802.11 DSRC Tiger Team.</a:t>
            </a:r>
          </a:p>
          <a:p>
            <a:r>
              <a:rPr lang="en-US" sz="2000" b="0" dirty="0"/>
              <a:t>F</a:t>
            </a:r>
            <a:r>
              <a:rPr lang="en-US" sz="2000" b="0" dirty="0" smtClean="0"/>
              <a:t>inal approval of documents is normally held on Thursdays during AM1 and AM2.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a:t>Believing that the report in document </a:t>
            </a:r>
            <a:r>
              <a:rPr lang="en-US" dirty="0" smtClean="0"/>
              <a:t>11-15/0347r0 </a:t>
            </a:r>
            <a:r>
              <a:rPr lang="en-US" dirty="0"/>
              <a:t>represents the work of the DSRC Coexistence Tiger </a:t>
            </a:r>
            <a:r>
              <a:rPr lang="en-US" dirty="0" smtClean="0"/>
              <a:t>Team with the removal of Section 11and add to the front matter that there was no consensus, </a:t>
            </a:r>
            <a:r>
              <a:rPr lang="en-US" dirty="0"/>
              <a:t>forward it to the EC for its approval and submittal to the FCC</a:t>
            </a:r>
            <a:r>
              <a:rPr lang="en-US" dirty="0" smtClean="0"/>
              <a:t>.</a:t>
            </a:r>
            <a:endParaRPr lang="en-US" dirty="0"/>
          </a:p>
          <a:p>
            <a:endParaRPr lang="en-US" dirty="0"/>
          </a:p>
          <a:p>
            <a:r>
              <a:rPr lang="en-US" dirty="0"/>
              <a:t>Moved by: Rich Kennedy</a:t>
            </a:r>
          </a:p>
          <a:p>
            <a:r>
              <a:rPr lang="en-US" dirty="0"/>
              <a:t>Seconded by: </a:t>
            </a:r>
            <a:r>
              <a:rPr lang="en-US" dirty="0" smtClean="0"/>
              <a:t>Petere</a:t>
            </a:r>
            <a:endParaRPr lang="en-US" dirty="0"/>
          </a:p>
          <a:p>
            <a:r>
              <a:rPr lang="en-US" dirty="0"/>
              <a:t>Discussion</a:t>
            </a:r>
            <a:r>
              <a:rPr lang="en-US" dirty="0" smtClean="0"/>
              <a:t>?</a:t>
            </a:r>
          </a:p>
          <a:p>
            <a:r>
              <a:rPr lang="en-US" dirty="0" smtClean="0"/>
              <a:t>Vote: </a:t>
            </a:r>
            <a:r>
              <a:rPr lang="en-US" dirty="0" smtClean="0"/>
              <a:t>8/1/2</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solidFill>
                  <a:srgbClr val="000000"/>
                </a:solidFill>
              </a:rPr>
              <a:t>Slide </a:t>
            </a:r>
            <a:fld id="{777C55B7-F4F2-7148-AD7F-AF000F06121A}" type="slidenum">
              <a:rPr lang="en-US" smtClean="0">
                <a:solidFill>
                  <a:srgbClr val="000000"/>
                </a:solidFill>
              </a:rPr>
              <a:pPr>
                <a:defRPr/>
              </a:pPr>
              <a:t>3</a:t>
            </a:fld>
            <a:endParaRPr lang="en-US">
              <a:solidFill>
                <a:srgbClr val="000000"/>
              </a:solidFill>
            </a:endParaRPr>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a:solidFill>
                  <a:srgbClr val="000000"/>
                </a:solidFill>
              </a:rPr>
              <a:t>Rich Kennedy, MediaTek</a:t>
            </a:r>
            <a:endParaRPr lang="en-US">
              <a:solidFill>
                <a:srgbClr val="000000"/>
              </a:solidFill>
            </a:endParaRPr>
          </a:p>
        </p:txBody>
      </p:sp>
      <p:sp>
        <p:nvSpPr>
          <p:cNvPr id="2" name="Date Placeholder 1"/>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580965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a:t>
            </a:r>
            <a:r>
              <a:rPr lang="en-US" dirty="0" smtClean="0"/>
              <a:t>,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EC Motion</a:t>
            </a:r>
            <a:endParaRPr lang="en-GB" sz="2800" dirty="0"/>
          </a:p>
        </p:txBody>
      </p:sp>
      <p:sp>
        <p:nvSpPr>
          <p:cNvPr id="21507" name="Rectangle 3"/>
          <p:cNvSpPr>
            <a:spLocks noGrp="1" noChangeArrowheads="1"/>
          </p:cNvSpPr>
          <p:nvPr>
            <p:ph type="body" idx="1"/>
          </p:nvPr>
        </p:nvSpPr>
        <p:spPr>
          <a:xfrm>
            <a:off x="609600" y="1828800"/>
            <a:ext cx="7772400" cy="4191000"/>
          </a:xfrm>
        </p:spPr>
        <p:txBody>
          <a:bodyPr/>
          <a:lstStyle/>
          <a:p>
            <a:pPr>
              <a:spcBef>
                <a:spcPts val="0"/>
              </a:spcBef>
              <a:spcAft>
                <a:spcPts val="600"/>
              </a:spcAft>
            </a:pPr>
            <a:r>
              <a:rPr lang="en-US" sz="2000" b="0" dirty="0" smtClean="0"/>
              <a:t>The RR-TAG approved and is submitting to the EC for their approval one document </a:t>
            </a:r>
            <a:r>
              <a:rPr lang="en-US" sz="2000" b="0" dirty="0"/>
              <a:t>describing the work done in the IEEE802.11 DSRC Tiger </a:t>
            </a:r>
            <a:r>
              <a:rPr lang="en-US" sz="2000" b="0" dirty="0" smtClean="0"/>
              <a:t>Team.</a:t>
            </a:r>
          </a:p>
          <a:p>
            <a:pPr lvl="1">
              <a:spcBef>
                <a:spcPts val="0"/>
              </a:spcBef>
              <a:spcAft>
                <a:spcPts val="600"/>
              </a:spcAft>
            </a:pPr>
            <a:r>
              <a:rPr lang="en-US" dirty="0" smtClean="0"/>
              <a:t>Move t</a:t>
            </a:r>
            <a:r>
              <a:rPr lang="en-US" dirty="0" smtClean="0"/>
              <a:t>o </a:t>
            </a:r>
            <a:r>
              <a:rPr lang="en-US" dirty="0"/>
              <a:t>approve document </a:t>
            </a:r>
            <a:r>
              <a:rPr lang="en-US" dirty="0" smtClean="0"/>
              <a:t>18-15/0016r1 </a:t>
            </a:r>
            <a:r>
              <a:rPr lang="en-US" dirty="0" smtClean="0"/>
              <a:t>providing a view of the work done in the IEEE802.11 DSRC Tiger </a:t>
            </a:r>
            <a:r>
              <a:rPr lang="en-US" dirty="0" smtClean="0"/>
              <a:t>Team with the cover letter as contained in Document 18-15/0018r0 and submit it to the FCC. </a:t>
            </a:r>
            <a:r>
              <a:rPr lang="en-US" dirty="0" smtClean="0"/>
              <a:t>The </a:t>
            </a:r>
            <a:r>
              <a:rPr lang="en-US" dirty="0"/>
              <a:t>Chair of </a:t>
            </a:r>
            <a:r>
              <a:rPr lang="en-US" dirty="0" smtClean="0"/>
              <a:t>802 </a:t>
            </a:r>
            <a:r>
              <a:rPr lang="en-US" dirty="0"/>
              <a:t>is authorized to make editorial changes as </a:t>
            </a:r>
            <a:r>
              <a:rPr lang="en-US" dirty="0" smtClean="0"/>
              <a:t>necessary</a:t>
            </a:r>
          </a:p>
          <a:p>
            <a:pPr lvl="1">
              <a:spcBef>
                <a:spcPts val="0"/>
              </a:spcBef>
              <a:spcAft>
                <a:spcPts val="600"/>
              </a:spcAft>
            </a:pPr>
            <a:r>
              <a:rPr lang="en-US" dirty="0" smtClean="0"/>
              <a:t>EC </a:t>
            </a:r>
            <a:r>
              <a:rPr lang="en-US" dirty="0" smtClean="0"/>
              <a:t>proposed:  Lynch  Second: </a:t>
            </a:r>
            <a:r>
              <a:rPr lang="en-US" dirty="0" smtClean="0"/>
              <a:t>Mody</a:t>
            </a:r>
            <a:endParaRPr lang="en-US" dirty="0" smtClean="0"/>
          </a:p>
          <a:p>
            <a:pPr lvl="1">
              <a:spcBef>
                <a:spcPts val="0"/>
              </a:spcBef>
              <a:spcAft>
                <a:spcPts val="600"/>
              </a:spcAft>
            </a:pPr>
            <a:r>
              <a:rPr lang="en-US" dirty="0" smtClean="0"/>
              <a:t>Vote:     XX Yes     XX No      XX Abstain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6844</TotalTime>
  <Words>369</Words>
  <Application>Microsoft Office PowerPoint</Application>
  <PresentationFormat>On-screen Show (4:3)</PresentationFormat>
  <Paragraphs>40</Paragraphs>
  <Slides>4</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7" baseType="lpstr">
      <vt:lpstr>802-18-Submission</vt:lpstr>
      <vt:lpstr>802-11-Submission</vt:lpstr>
      <vt:lpstr>Document</vt:lpstr>
      <vt:lpstr>RR-TAG Closing Report</vt:lpstr>
      <vt:lpstr>Overview</vt:lpstr>
      <vt:lpstr>802.18 Motion</vt:lpstr>
      <vt:lpstr>EC Motion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266</cp:revision>
  <cp:lastPrinted>2014-12-04T18:16:00Z</cp:lastPrinted>
  <dcterms:created xsi:type="dcterms:W3CDTF">2012-01-16T17:46:49Z</dcterms:created>
  <dcterms:modified xsi:type="dcterms:W3CDTF">2015-03-13T13:45:16Z</dcterms:modified>
</cp:coreProperties>
</file>