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72" autoAdjust="0"/>
  </p:normalViewPr>
  <p:slideViewPr>
    <p:cSldViewPr>
      <p:cViewPr>
        <p:scale>
          <a:sx n="96" d="100"/>
          <a:sy n="96" d="100"/>
        </p:scale>
        <p:origin x="-17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18-14/</a:t>
            </a:r>
            <a:r>
              <a:rPr lang="en-US" sz="1800" b="1" dirty="0" smtClean="0"/>
              <a:t>077r0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November 6, </a:t>
            </a:r>
            <a:r>
              <a:rPr lang="en-US" sz="2000" b="0" dirty="0" smtClean="0"/>
              <a:t>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111776"/>
              </p:ext>
            </p:extLst>
          </p:nvPr>
        </p:nvGraphicFramePr>
        <p:xfrm>
          <a:off x="555625" y="2770188"/>
          <a:ext cx="8032750" cy="238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5" name="Document" r:id="rId4" imgW="8483600" imgH="2514600" progId="Word.Document.8">
                  <p:embed/>
                </p:oleObj>
              </mc:Choice>
              <mc:Fallback>
                <p:oleObj name="Document" r:id="rId4" imgW="84836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770188"/>
                        <a:ext cx="8032750" cy="2382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228600"/>
            <a:ext cx="173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2014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 100G: Closing report: 15-14</a:t>
            </a:r>
            <a:r>
              <a:rPr lang="en-US" sz="1800" dirty="0" smtClean="0"/>
              <a:t>/649r1.</a:t>
            </a:r>
            <a:endParaRPr lang="en-US" sz="1800" dirty="0" smtClean="0"/>
          </a:p>
          <a:p>
            <a:pPr lvl="1"/>
            <a:r>
              <a:rPr lang="en-US" sz="1800" dirty="0"/>
              <a:t>TG4n, CMB: Closing report: 15-14/</a:t>
            </a:r>
            <a:r>
              <a:rPr lang="en-US" sz="1800" dirty="0" smtClean="0"/>
              <a:t>684r2.</a:t>
            </a:r>
            <a:endParaRPr lang="en-US" sz="1800" dirty="0"/>
          </a:p>
          <a:p>
            <a:pPr lvl="1"/>
            <a:r>
              <a:rPr lang="en-US" sz="1800" dirty="0" smtClean="0"/>
              <a:t>TG4q, ULP: Closing report: 15-14</a:t>
            </a:r>
            <a:r>
              <a:rPr lang="en-US" sz="1800" dirty="0" smtClean="0"/>
              <a:t>/692r0.</a:t>
            </a:r>
            <a:endParaRPr lang="en-US" sz="1800" dirty="0" smtClean="0"/>
          </a:p>
          <a:p>
            <a:pPr lvl="1"/>
            <a:r>
              <a:rPr lang="en-US" sz="1800" dirty="0" smtClean="0"/>
              <a:t>TG4r, DMT: Closing report: 15-14</a:t>
            </a:r>
            <a:r>
              <a:rPr lang="en-US" sz="1800" dirty="0" smtClean="0"/>
              <a:t>/686r1.</a:t>
            </a:r>
          </a:p>
          <a:p>
            <a:pPr lvl="1"/>
            <a:r>
              <a:rPr lang="en-US" sz="1800" dirty="0" smtClean="0"/>
              <a:t>TG4s, SRU: Closing report: 15-14/666r0.</a:t>
            </a:r>
            <a:endParaRPr lang="en-US" sz="1800" dirty="0" smtClean="0"/>
          </a:p>
          <a:p>
            <a:pPr lvl="1"/>
            <a:r>
              <a:rPr lang="en-US" sz="1800" dirty="0" smtClean="0"/>
              <a:t>TG8, PAC: Closing report: 15-14</a:t>
            </a:r>
            <a:r>
              <a:rPr lang="en-US" sz="1800" dirty="0" smtClean="0"/>
              <a:t>/683r0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15-14</a:t>
            </a:r>
            <a:r>
              <a:rPr lang="en-US" sz="1800" dirty="0" smtClean="0"/>
              <a:t>/668r1.</a:t>
            </a:r>
            <a:endParaRPr lang="en-US" sz="1800" dirty="0" smtClean="0"/>
          </a:p>
          <a:p>
            <a:pPr lvl="1"/>
            <a:r>
              <a:rPr lang="en-US" sz="1800" dirty="0" smtClean="0"/>
              <a:t>TG10, L2R: Closing report: 15-14</a:t>
            </a:r>
            <a:r>
              <a:rPr lang="en-US" sz="1800" dirty="0" smtClean="0"/>
              <a:t>/670r0.</a:t>
            </a: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3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2014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CSD:</a:t>
            </a:r>
          </a:p>
          <a:p>
            <a:pPr lvl="1"/>
            <a:r>
              <a:rPr lang="en-US" dirty="0" smtClean="0"/>
              <a:t>SG7a LED: 15-14/685r0</a:t>
            </a:r>
          </a:p>
          <a:p>
            <a:r>
              <a:rPr lang="en-US" dirty="0" smtClean="0"/>
              <a:t>IGs</a:t>
            </a:r>
            <a:endParaRPr lang="en-US" dirty="0" smtClean="0"/>
          </a:p>
          <a:p>
            <a:pPr lvl="1"/>
            <a:r>
              <a:rPr lang="en-US" dirty="0" smtClean="0"/>
              <a:t>IG DEP: Closing report: 15-14</a:t>
            </a:r>
            <a:r>
              <a:rPr lang="en-US" dirty="0" smtClean="0"/>
              <a:t>/</a:t>
            </a:r>
            <a:r>
              <a:rPr lang="en-US" dirty="0" smtClean="0"/>
              <a:t>655</a:t>
            </a:r>
            <a:r>
              <a:rPr lang="en-US" dirty="0" smtClean="0"/>
              <a:t>r0.</a:t>
            </a:r>
            <a:endParaRPr lang="en-US" dirty="0" smtClean="0"/>
          </a:p>
          <a:p>
            <a:pPr lvl="1"/>
            <a:r>
              <a:rPr lang="en-US" dirty="0"/>
              <a:t>IG </a:t>
            </a:r>
            <a:r>
              <a:rPr lang="en-US" dirty="0" smtClean="0"/>
              <a:t>6TISCH: </a:t>
            </a:r>
            <a:r>
              <a:rPr lang="en-US" dirty="0"/>
              <a:t>Closing report: </a:t>
            </a:r>
            <a:r>
              <a:rPr lang="en-US" dirty="0" smtClean="0"/>
              <a:t>15-14/693r0.</a:t>
            </a:r>
            <a:endParaRPr lang="en-US" dirty="0" smtClean="0"/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THZ: Closing report: 15-14</a:t>
            </a:r>
            <a:r>
              <a:rPr lang="en-US" dirty="0" smtClean="0"/>
              <a:t>/647r0.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3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2014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</a:t>
            </a:r>
            <a:r>
              <a:rPr lang="en-US" dirty="0" smtClean="0"/>
              <a:t>Maintenance, WNG: </a:t>
            </a:r>
            <a:r>
              <a:rPr lang="en-US" dirty="0" smtClean="0"/>
              <a:t>15-14</a:t>
            </a:r>
            <a:r>
              <a:rPr lang="en-US" dirty="0" smtClean="0"/>
              <a:t>/632r1.</a:t>
            </a:r>
            <a:endParaRPr lang="en-US" dirty="0" smtClean="0"/>
          </a:p>
          <a:p>
            <a:pPr lvl="2"/>
            <a:r>
              <a:rPr lang="en-US" dirty="0" smtClean="0"/>
              <a:t>Maintenance in process of rolling up revisions.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0268"/>
            <a:ext cx="173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2014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786</TotalTime>
  <Words>275</Words>
  <Application>Microsoft Macintosh PowerPoint</Application>
  <PresentationFormat>On-screen Show (4:3)</PresentationFormat>
  <Paragraphs>48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H Notor</cp:lastModifiedBy>
  <cp:revision>321</cp:revision>
  <cp:lastPrinted>1998-02-10T13:28:06Z</cp:lastPrinted>
  <dcterms:created xsi:type="dcterms:W3CDTF">2012-05-17T22:09:29Z</dcterms:created>
  <dcterms:modified xsi:type="dcterms:W3CDTF">2014-11-07T01:27:56Z</dcterms:modified>
</cp:coreProperties>
</file>