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5" r:id="rId3"/>
    <p:sldId id="276" r:id="rId4"/>
    <p:sldId id="27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32" autoAdjust="0"/>
    <p:restoredTop sz="94660"/>
  </p:normalViewPr>
  <p:slideViewPr>
    <p:cSldViewPr>
      <p:cViewPr varScale="1">
        <p:scale>
          <a:sx n="98" d="100"/>
          <a:sy n="98" d="100"/>
        </p:scale>
        <p:origin x="8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 August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04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 rot="18995172">
            <a:off x="1333500" y="2126012"/>
            <a:ext cx="6553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>
                <a:ln>
                  <a:solidFill>
                    <a:schemeClr val="bg2">
                      <a:alpha val="51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</a:rPr>
              <a:t>DRAFT</a:t>
            </a:r>
            <a:endParaRPr lang="en-US" sz="13800" dirty="0">
              <a:ln>
                <a:solidFill>
                  <a:schemeClr val="bg2">
                    <a:alpha val="51000"/>
                  </a:schemeClr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400" y="332601"/>
            <a:ext cx="2514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18-14/0056r01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y.holcomb@itron.com" TargetMode="External"/><Relationship Id="rId2" Type="http://schemas.openxmlformats.org/officeDocument/2006/relationships/hyperlink" Target="mailto:MJLynch@mjlallc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j.php?MTID=m49ad5fba4da17f42dc798822a9045f7b" TargetMode="External"/><Relationship Id="rId2" Type="http://schemas.openxmlformats.org/officeDocument/2006/relationships/hyperlink" Target="https://cisco.webex.com/ciscosales/j.php?MTID=m7369edf630b31cb0a9b97352647570bb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aesystems.uc.att.com/baesystems/me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mc" TargetMode="External"/><Relationship Id="rId2" Type="http://schemas.openxmlformats.org/officeDocument/2006/relationships/hyperlink" Target="http://cisco.com/en/US/about/doing_business/conferencing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mailto:pecclesi@cisc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Agenda for 802.18 Teleconference Meeting</a:t>
            </a:r>
            <a:b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</a:br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20 August 2014</a:t>
            </a:r>
            <a:endParaRPr lang="en-US" sz="2800" dirty="0">
              <a:latin typeface="+mn-lt"/>
              <a:cs typeface="Arial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625609"/>
              </p:ext>
            </p:extLst>
          </p:nvPr>
        </p:nvGraphicFramePr>
        <p:xfrm>
          <a:off x="422419" y="2739860"/>
          <a:ext cx="8375362" cy="2799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" name="Document" r:id="rId5" imgW="8253180" imgH="2751467" progId="Word.Document.8">
                  <p:embed/>
                </p:oleObj>
              </mc:Choice>
              <mc:Fallback>
                <p:oleObj name="Document" r:id="rId5" imgW="8253180" imgH="275146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19" y="2739860"/>
                        <a:ext cx="8375362" cy="27992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902" y="698810"/>
            <a:ext cx="7772400" cy="914400"/>
          </a:xfrm>
        </p:spPr>
        <p:txBody>
          <a:bodyPr/>
          <a:lstStyle/>
          <a:p>
            <a:r>
              <a:rPr lang="en-US" sz="2800" dirty="0" smtClean="0"/>
              <a:t>Meeting 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2" y="1600200"/>
            <a:ext cx="8053077" cy="4572000"/>
          </a:xfrm>
        </p:spPr>
        <p:txBody>
          <a:bodyPr/>
          <a:lstStyle/>
          <a:p>
            <a:r>
              <a:rPr lang="en-US" sz="1800" dirty="0" smtClean="0"/>
              <a:t>Time: Wednesday, 20 August, 2014,  2PM ET / 12PM CT / 11AM PT</a:t>
            </a:r>
          </a:p>
          <a:p>
            <a:r>
              <a:rPr lang="en-US" sz="1800" dirty="0" smtClean="0"/>
              <a:t>Duration: 1 - 2 hours</a:t>
            </a:r>
          </a:p>
          <a:p>
            <a:r>
              <a:rPr lang="en-US" sz="1800" dirty="0" smtClean="0"/>
              <a:t>Attendance: Please send an email indicating your attendance to: 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400" b="0" dirty="0" smtClean="0"/>
              <a:t>Michael Lynch, </a:t>
            </a:r>
            <a:r>
              <a:rPr lang="en-US" sz="1400" b="0" dirty="0" smtClean="0">
                <a:hlinkClick r:id="rId2"/>
              </a:rPr>
              <a:t>MJLynch@mjlallc.com</a:t>
            </a:r>
            <a:r>
              <a:rPr lang="en-US" sz="1400" b="0" dirty="0" smtClean="0"/>
              <a:t>. and Jay Holcomb, </a:t>
            </a:r>
            <a:r>
              <a:rPr lang="en-US" sz="1400" b="0" dirty="0" smtClean="0">
                <a:hlinkClick r:id="rId3"/>
              </a:rPr>
              <a:t>jay.holcomb@itron.com</a:t>
            </a:r>
            <a:r>
              <a:rPr lang="en-US" sz="1400" b="0" dirty="0" smtClean="0"/>
              <a:t> </a:t>
            </a:r>
          </a:p>
          <a:p>
            <a:r>
              <a:rPr lang="en-US" sz="1800" dirty="0" smtClean="0"/>
              <a:t>Agenda: </a:t>
            </a:r>
          </a:p>
          <a:p>
            <a:pPr lvl="1"/>
            <a:r>
              <a:rPr lang="en-US" sz="1600" dirty="0" smtClean="0"/>
              <a:t>IEEE Notices and approval of the agenda.</a:t>
            </a:r>
          </a:p>
          <a:p>
            <a:pPr lvl="1"/>
            <a:r>
              <a:rPr lang="en-US" sz="1600" dirty="0" smtClean="0"/>
              <a:t>Any FCC, ITU or regulatory organization activity needing to be discussed?</a:t>
            </a:r>
          </a:p>
          <a:p>
            <a:pPr lvl="1"/>
            <a:r>
              <a:rPr lang="en-GB" sz="1600" dirty="0"/>
              <a:t>FCC Part §</a:t>
            </a:r>
            <a:r>
              <a:rPr lang="en-US" sz="1600" dirty="0"/>
              <a:t>15.9 to deal with drone-based imagery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Report ITU-R M.[</a:t>
            </a:r>
            <a:r>
              <a:rPr lang="en-US" sz="1600" dirty="0" smtClean="0"/>
              <a:t>LOCAL_COVERAGE], w.r.t. IMT and M.1802 in WP5A.</a:t>
            </a:r>
          </a:p>
          <a:p>
            <a:pPr lvl="1"/>
            <a:r>
              <a:rPr lang="en-US" sz="1600" dirty="0"/>
              <a:t>Text to 911 R&amp;O, 3rd FNPRM</a:t>
            </a:r>
          </a:p>
          <a:p>
            <a:pPr lvl="1"/>
            <a:r>
              <a:rPr lang="en-US" sz="1600" dirty="0" smtClean="0"/>
              <a:t>Discuss </a:t>
            </a:r>
            <a:r>
              <a:rPr lang="en-US" sz="1600" dirty="0" smtClean="0"/>
              <a:t>electronic meetings and Study Groups .vs. WGs. </a:t>
            </a:r>
          </a:p>
          <a:p>
            <a:pPr lvl="1"/>
            <a:r>
              <a:rPr lang="en-US" sz="1600" dirty="0"/>
              <a:t>Status on 802.18 Operation Manual</a:t>
            </a:r>
            <a:r>
              <a:rPr lang="en-US" sz="1600" dirty="0" smtClean="0"/>
              <a:t>. </a:t>
            </a:r>
          </a:p>
          <a:p>
            <a:r>
              <a:rPr lang="en-US" sz="1800" dirty="0" smtClean="0"/>
              <a:t>To join the teleconference by computer, see slide 3</a:t>
            </a:r>
          </a:p>
          <a:p>
            <a:r>
              <a:rPr lang="en-US" sz="1800" dirty="0" smtClean="0"/>
              <a:t>To join the teleconference by phone, see slide 4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611" y="304800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sz="1200" dirty="0"/>
              <a:t>Topic: 802.18 </a:t>
            </a:r>
            <a:br>
              <a:rPr lang="en-US" sz="1200" dirty="0"/>
            </a:br>
            <a:r>
              <a:rPr lang="en-US" sz="1200" dirty="0"/>
              <a:t>Date: Every 2 weeks on Wednesday, from Wednesday, August 20, 2014 to Wednesday, November 26, 2014 </a:t>
            </a:r>
            <a:br>
              <a:rPr lang="en-US" sz="1200" dirty="0"/>
            </a:br>
            <a:r>
              <a:rPr lang="en-US" sz="1200" dirty="0"/>
              <a:t>Time: 11:00 am, Pacific Daylight Time (San Francisco, GMT-07:00) </a:t>
            </a:r>
            <a:br>
              <a:rPr lang="en-US" sz="1200" dirty="0"/>
            </a:br>
            <a:r>
              <a:rPr lang="en-US" sz="1200" dirty="0"/>
              <a:t>Meeting Number: 209 187 356 </a:t>
            </a:r>
            <a:br>
              <a:rPr lang="en-US" sz="1200" dirty="0"/>
            </a:br>
            <a:r>
              <a:rPr lang="en-US" sz="1200" dirty="0"/>
              <a:t>Meeting Password: 802.18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To join the online meeting (Now from mobile devices!)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2"/>
              </a:rPr>
              <a:t>https://cisco.webex.com/ciscosales/j.php?MTID=m7369edf630b31cb0a9b97352647570bb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Enter your name and email address. </a:t>
            </a:r>
            <a:br>
              <a:rPr lang="en-US" sz="1200" dirty="0"/>
            </a:br>
            <a:r>
              <a:rPr lang="en-US" sz="1200" dirty="0"/>
              <a:t>3. Enter the meeting password: 802.18 </a:t>
            </a:r>
            <a:br>
              <a:rPr lang="en-US" sz="1200" dirty="0"/>
            </a:br>
            <a:r>
              <a:rPr lang="en-US" sz="1200" dirty="0"/>
              <a:t>4. Click "Join Now".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To view in other time zones or languages, please click the link: </a:t>
            </a:r>
            <a:br>
              <a:rPr lang="en-US" sz="1200" dirty="0"/>
            </a:br>
            <a:r>
              <a:rPr lang="en-US" sz="1200" u="sng" dirty="0">
                <a:hlinkClick r:id="rId3"/>
              </a:rPr>
              <a:t>https://cisco.webex.com/ciscosales/j.php?MTID=m49ad5fba4da17f42dc798822a9045f7b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ALERT – PLEASE READ: DO NOT DIAL THE TOLL FREE NUMBERS FROM WITHIN THE (408) OR (919) AREA CODES </a:t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Please dial the local access number for your area from the list below: </a:t>
            </a:r>
            <a:br>
              <a:rPr lang="en-US" sz="1200" dirty="0"/>
            </a:br>
            <a:r>
              <a:rPr lang="en-US" sz="1200" dirty="0"/>
              <a:t>- San Jose/Milpitas (408) area: 525-6800 </a:t>
            </a:r>
            <a:br>
              <a:rPr lang="en-US" sz="1200" dirty="0"/>
            </a:br>
            <a:r>
              <a:rPr lang="en-US" sz="1200" dirty="0"/>
              <a:t>- RTP (919) area: 392-3330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endParaRPr lang="en-US" sz="1200" b="0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0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</a:t>
            </a:r>
            <a:r>
              <a:rPr lang="en-US" sz="2800" dirty="0" smtClean="0"/>
              <a:t>Telephone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3307"/>
            <a:ext cx="7772400" cy="4114800"/>
          </a:xfrm>
        </p:spPr>
        <p:txBody>
          <a:bodyPr/>
          <a:lstStyle/>
          <a:p>
            <a:r>
              <a:rPr lang="en-US" sz="1200" dirty="0"/>
              <a:t>To join the teleconference only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Dial into Cisco WebEx (view all Global Access Numbers at </a:t>
            </a:r>
            <a:br>
              <a:rPr lang="en-US" sz="1200" dirty="0"/>
            </a:br>
            <a:r>
              <a:rPr lang="en-US" sz="1200" u="sng" dirty="0">
                <a:hlinkClick r:id="rId2"/>
              </a:rPr>
              <a:t>http://cisco.com/en/US/about/doing_business/conferencing/index.html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Follow the prompts to enter the Meeting Number (listed above) or Access Code followed by the # sign.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San Jose, CA: +1.408.525.6800 RTP: +1.919.392.3330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US/Canada: +1.866.432.9903 United Kingdom: +44.20.8824.0117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India: +91.80.4350.1111 Germany: +49.619.6773.9002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Japan: +81.3.5763.9394 China: +86.10.8515.5666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For assistance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3"/>
              </a:rPr>
              <a:t>https://cisco.webex.com/ciscosales/mc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On the left navigation bar, click "Support".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You can contact me at: </a:t>
            </a:r>
            <a:br>
              <a:rPr lang="en-US" sz="1200" dirty="0"/>
            </a:br>
            <a:r>
              <a:rPr lang="en-US" sz="1200" u="sng" dirty="0">
                <a:hlinkClick r:id="rId4"/>
              </a:rPr>
              <a:t>pecclesi@cisco.com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1-408-527 0815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b="0" dirty="0">
              <a:hlinkClick r:id="rId5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612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994</TotalTime>
  <Words>114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Lucida Grande</vt:lpstr>
      <vt:lpstr>Times New Roman</vt:lpstr>
      <vt:lpstr>802-18-Submission</vt:lpstr>
      <vt:lpstr>Document</vt:lpstr>
      <vt:lpstr>Agenda for 802.18 Teleconference Meeting 20 August 2014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rr-tag-agenda-teleconference</dc:title>
  <dc:creator>Jay.Holcomb@itron.com</dc:creator>
  <cp:keywords>20 Aug 2014</cp:keywords>
  <cp:lastModifiedBy>Holcomb, Jay</cp:lastModifiedBy>
  <cp:revision>330</cp:revision>
  <cp:lastPrinted>1998-02-10T13:28:06Z</cp:lastPrinted>
  <dcterms:created xsi:type="dcterms:W3CDTF">2012-05-17T22:09:29Z</dcterms:created>
  <dcterms:modified xsi:type="dcterms:W3CDTF">2014-08-13T13:00:12Z</dcterms:modified>
</cp:coreProperties>
</file>