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3" r:id="rId4"/>
    <p:sldId id="287"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96" d="100"/>
          <a:sy n="96" d="100"/>
        </p:scale>
        <p:origin x="-1482"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smtClean="0"/>
              <a:t>March,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18-14/0055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18 July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71861618"/>
              </p:ext>
            </p:extLst>
          </p:nvPr>
        </p:nvGraphicFramePr>
        <p:xfrm>
          <a:off x="520700" y="2290763"/>
          <a:ext cx="7991475" cy="3571875"/>
        </p:xfrm>
        <a:graphic>
          <a:graphicData uri="http://schemas.openxmlformats.org/presentationml/2006/ole">
            <mc:AlternateContent xmlns:mc="http://schemas.openxmlformats.org/markup-compatibility/2006">
              <mc:Choice xmlns:v="urn:schemas-microsoft-com:vml" Requires="v">
                <p:oleObj spid="_x0000_s30941" name="Document" r:id="rId4" imgW="8248712" imgH="3698922" progId="Word.Document.8">
                  <p:embed/>
                </p:oleObj>
              </mc:Choice>
              <mc:Fallback>
                <p:oleObj name="Document" r:id="rId4" imgW="8248712" imgH="3698922" progId="Word.Document.8">
                  <p:embed/>
                  <p:pic>
                    <p:nvPicPr>
                      <p:cNvPr id="0" name="Picture 11"/>
                      <p:cNvPicPr>
                        <a:picLocks noChangeAspect="1" noChangeArrowheads="1"/>
                      </p:cNvPicPr>
                      <p:nvPr/>
                    </p:nvPicPr>
                    <p:blipFill>
                      <a:blip r:embed="rId5"/>
                      <a:srcRect/>
                      <a:stretch>
                        <a:fillRect/>
                      </a:stretch>
                    </p:blipFill>
                    <p:spPr bwMode="auto">
                      <a:xfrm>
                        <a:off x="520700" y="2290763"/>
                        <a:ext cx="7991475" cy="357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10668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outputs from the </a:t>
            </a:r>
            <a:r>
              <a:rPr lang="en-US" sz="2000" b="0" dirty="0" smtClean="0"/>
              <a:t>July</a:t>
            </a:r>
            <a:r>
              <a:rPr lang="en-US" sz="2000" b="0" dirty="0" smtClean="0"/>
              <a:t>, </a:t>
            </a:r>
            <a:r>
              <a:rPr lang="en-US" sz="2000" b="0" dirty="0" smtClean="0"/>
              <a:t>2014 meeting held in </a:t>
            </a:r>
            <a:r>
              <a:rPr lang="en-US" sz="2000" b="0" dirty="0" smtClean="0"/>
              <a:t>San Diego, CA</a:t>
            </a:r>
            <a:r>
              <a:rPr lang="en-US" sz="2000" b="0" dirty="0" smtClean="0"/>
              <a:t>.</a:t>
            </a:r>
            <a:endParaRPr lang="en-US" sz="2000" b="0" dirty="0" smtClean="0"/>
          </a:p>
          <a:p>
            <a:r>
              <a:rPr lang="en-US" sz="2000" b="0" dirty="0"/>
              <a:t>The RR-TAG is input </a:t>
            </a:r>
            <a:r>
              <a:rPr lang="en-US" sz="2000" b="0" dirty="0" smtClean="0"/>
              <a:t>driven</a:t>
            </a:r>
            <a:r>
              <a:rPr lang="en-US" sz="2000" b="0" dirty="0" smtClean="0"/>
              <a:t>, and</a:t>
            </a:r>
            <a:r>
              <a:rPr lang="en-US" sz="2000" b="0" dirty="0" smtClean="0"/>
              <a:t> </a:t>
            </a:r>
            <a:r>
              <a:rPr lang="en-US" sz="2000" b="0" dirty="0"/>
              <a:t>attendance varies depending on the </a:t>
            </a:r>
            <a:r>
              <a:rPr lang="en-US" sz="2000" b="0" dirty="0" smtClean="0"/>
              <a:t>topics of the </a:t>
            </a:r>
            <a:r>
              <a:rPr lang="en-US" sz="2000" b="0" dirty="0"/>
              <a:t>documents being considered and meeting location. </a:t>
            </a:r>
            <a:endParaRPr lang="en-US" sz="2000" b="0" dirty="0" smtClean="0"/>
          </a:p>
          <a:p>
            <a:r>
              <a:rPr lang="en-US" sz="2000" b="0" dirty="0" smtClean="0"/>
              <a:t>There were 13 liaison or informational documents received from three ITU-R Working Parties (WP) – WP1A, WP5A and WP5D. All of these liaisons/information documents are on the 802.18 Mentor web site and show the author as being the appropriate ITU-R WP. </a:t>
            </a:r>
          </a:p>
          <a:p>
            <a:r>
              <a:rPr lang="en-US" sz="2000" b="0" dirty="0" smtClean="0"/>
              <a:t>There were two 802 responses to ITU-R at this meeting and others will be drafted and sent from either the September or November.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Approved </a:t>
            </a:r>
            <a:r>
              <a:rPr lang="en-US" sz="2800" dirty="0"/>
              <a:t>in </a:t>
            </a:r>
            <a:r>
              <a:rPr lang="en-US" sz="2800" dirty="0" smtClean="0"/>
              <a:t>July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a:t>There were 2 reply liaisons sent in response (18-14-0046-02 for WP5D and 18-14-0048-00 for WP5A</a:t>
            </a:r>
            <a:r>
              <a:rPr lang="en-US" sz="2000" b="0" dirty="0" smtClean="0"/>
              <a:t>.</a:t>
            </a:r>
          </a:p>
          <a:p>
            <a:pPr lvl="1">
              <a:spcBef>
                <a:spcPts val="0"/>
              </a:spcBef>
              <a:spcAft>
                <a:spcPts val="600"/>
              </a:spcAft>
            </a:pPr>
            <a:r>
              <a:rPr lang="en-US" sz="1800" dirty="0" smtClean="0"/>
              <a:t>18-14-0046-02 deals </a:t>
            </a:r>
            <a:r>
              <a:rPr lang="en-US" sz="1800" dirty="0"/>
              <a:t>with </a:t>
            </a:r>
            <a:r>
              <a:rPr lang="en-US" sz="1800" dirty="0" smtClean="0"/>
              <a:t>“VIEWS </a:t>
            </a:r>
            <a:r>
              <a:rPr lang="en-US" sz="1800" dirty="0"/>
              <a:t>ON WIRELESSMAN-ADVANCED </a:t>
            </a:r>
            <a:r>
              <a:rPr lang="en-US" sz="1800" dirty="0" smtClean="0"/>
              <a:t>OOBE”</a:t>
            </a:r>
          </a:p>
          <a:p>
            <a:pPr lvl="1">
              <a:spcBef>
                <a:spcPts val="0"/>
              </a:spcBef>
              <a:spcAft>
                <a:spcPts val="600"/>
              </a:spcAft>
            </a:pPr>
            <a:r>
              <a:rPr lang="en-US" sz="1800" b="0" dirty="0" smtClean="0"/>
              <a:t>18-14-0048-00 added data on 802.11 technology that already existed in ITU-R Recommendation M.1450 into a new ITU-R Recommendation dealing with ITS.</a:t>
            </a:r>
            <a:endParaRPr lang="en-US" sz="1800" b="0" dirty="0"/>
          </a:p>
          <a:p>
            <a:pPr>
              <a:spcBef>
                <a:spcPts val="0"/>
              </a:spcBef>
              <a:spcAft>
                <a:spcPts val="600"/>
              </a:spcAft>
            </a:pPr>
            <a:r>
              <a:rPr lang="en-US" sz="2000" b="0" dirty="0"/>
              <a:t>802.18 reviewed the latest version of the ITU-R WP1A PDNR response to ITU-R Recommendation 236/1. WP1A, at their June meeting, took the IEEE 802 contribution (18-13-0117-06) as their basic text. WP1A has requested a review and response from 802 by 31 December. WP1A has indicated that they plan on completing the work on Question 236/1 at their June, 2015 meeting. The data in it is seen as useful for a WRC in deciding Smart Grid spectrum identification.</a:t>
            </a:r>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Approved </a:t>
            </a:r>
            <a:r>
              <a:rPr lang="en-US" sz="2800" dirty="0" smtClean="0"/>
              <a:t>in July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a:t>802.18 took the decision not to participate in the September wireless interim to be held in Athens</a:t>
            </a:r>
            <a:r>
              <a:rPr lang="en-US" sz="2000" b="0" dirty="0" smtClean="0"/>
              <a:t>.</a:t>
            </a:r>
            <a:r>
              <a:rPr lang="en-US" sz="2000" b="0" dirty="0"/>
              <a:t> </a:t>
            </a:r>
            <a:r>
              <a:rPr lang="en-US" sz="2000" b="0" dirty="0" smtClean="0"/>
              <a:t>This decision had nothing to do with the location but the inability of the core 802.18 participants to attend.</a:t>
            </a:r>
            <a:endParaRPr lang="en-US" sz="2000" b="0" dirty="0"/>
          </a:p>
          <a:p>
            <a:pPr>
              <a:spcBef>
                <a:spcPts val="0"/>
              </a:spcBef>
              <a:spcAft>
                <a:spcPts val="600"/>
              </a:spcAft>
            </a:pPr>
            <a:r>
              <a:rPr lang="en-US" sz="2000" b="0" dirty="0" smtClean="0"/>
              <a:t>The </a:t>
            </a:r>
            <a:r>
              <a:rPr lang="en-US" sz="2000" b="0" dirty="0"/>
              <a:t>meeting approved the 802.18 chair convening conference calls to deal with regulatory matters that come up between Plenary sessions</a:t>
            </a:r>
            <a:r>
              <a:rPr lang="en-US" sz="2000" b="0" dirty="0" smtClean="0"/>
              <a:t>. The first call will be 30 days after the 802.18 meeting closed on 18 July and will be bi-weekly after that. Web-x will be available.</a:t>
            </a:r>
          </a:p>
          <a:p>
            <a:pPr lvl="1">
              <a:spcBef>
                <a:spcPts val="0"/>
              </a:spcBef>
              <a:spcAft>
                <a:spcPts val="600"/>
              </a:spcAft>
            </a:pPr>
            <a:endParaRPr lang="en-US" sz="1600" b="0" dirty="0" smtClean="0"/>
          </a:p>
        </p:txBody>
      </p:sp>
    </p:spTree>
    <p:extLst>
      <p:ext uri="{BB962C8B-B14F-4D97-AF65-F5344CB8AC3E}">
        <p14:creationId xmlns:p14="http://schemas.microsoft.com/office/powerpoint/2010/main" val="1353789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6666</TotalTime>
  <Words>488</Words>
  <Application>Microsoft Office PowerPoint</Application>
  <PresentationFormat>On-screen Show (4:3)</PresentationFormat>
  <Paragraphs>33</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802-18-Submission</vt:lpstr>
      <vt:lpstr>Document</vt:lpstr>
      <vt:lpstr>RR-TAG Closing Report</vt:lpstr>
      <vt:lpstr>Overview</vt:lpstr>
      <vt:lpstr>ITU-R Items Approved in July</vt:lpstr>
      <vt:lpstr>ITU-R Items Approved in July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Closing Report March 2014</dc:title>
  <dc:creator>MJLynch@mjlallc.com</dc:creator>
  <cp:lastModifiedBy>MJ Lynch</cp:lastModifiedBy>
  <cp:revision>251</cp:revision>
  <cp:lastPrinted>2014-04-24T17:25:32Z</cp:lastPrinted>
  <dcterms:created xsi:type="dcterms:W3CDTF">2012-01-16T17:46:49Z</dcterms:created>
  <dcterms:modified xsi:type="dcterms:W3CDTF">2014-07-19T00:29:20Z</dcterms:modified>
</cp:coreProperties>
</file>