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100" d="100"/>
          <a:sy n="100" d="100"/>
        </p:scale>
        <p:origin x="-213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56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960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32601"/>
            <a:ext cx="2895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ctr"/>
            <a:r>
              <a:rPr lang="en-US" sz="1800" b="1" dirty="0"/>
              <a:t>doc.:</a:t>
            </a:r>
            <a:r>
              <a:rPr lang="en-US" sz="1800" b="1" dirty="0" smtClean="0"/>
              <a:t> 18-14/054r0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July 17, 2014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111776"/>
              </p:ext>
            </p:extLst>
          </p:nvPr>
        </p:nvGraphicFramePr>
        <p:xfrm>
          <a:off x="555625" y="2770188"/>
          <a:ext cx="8032750" cy="238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8" name="Document" r:id="rId4" imgW="8483600" imgH="2514600" progId="Word.Document.8">
                  <p:embed/>
                </p:oleObj>
              </mc:Choice>
              <mc:Fallback>
                <p:oleObj name="Document" r:id="rId4" imgW="84836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770188"/>
                        <a:ext cx="8032750" cy="23828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68214" cy="276999"/>
          </a:xfrm>
        </p:spPr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TG3d 100G: Closing report: </a:t>
            </a:r>
            <a:r>
              <a:rPr lang="en-US" sz="1800" dirty="0" smtClean="0"/>
              <a:t>15-14/440r0.</a:t>
            </a:r>
            <a:endParaRPr lang="en-US" sz="1800" dirty="0" smtClean="0"/>
          </a:p>
          <a:p>
            <a:pPr lvl="1"/>
            <a:r>
              <a:rPr lang="en-US" sz="1800" dirty="0" smtClean="0"/>
              <a:t>TG4n, CMB: Closing report: 15-14/444r1.</a:t>
            </a:r>
          </a:p>
          <a:p>
            <a:pPr lvl="1"/>
            <a:r>
              <a:rPr lang="en-US" sz="1800" dirty="0" smtClean="0"/>
              <a:t>TG4q, ULP: Closing report: </a:t>
            </a:r>
            <a:r>
              <a:rPr lang="en-US" sz="1800" dirty="0" smtClean="0"/>
              <a:t>15-14/480r1.</a:t>
            </a:r>
            <a:endParaRPr lang="en-US" sz="1800" dirty="0" smtClean="0"/>
          </a:p>
          <a:p>
            <a:pPr lvl="1"/>
            <a:r>
              <a:rPr lang="en-US" sz="1800" dirty="0" smtClean="0"/>
              <a:t>TG4r, DMT: Closing report: </a:t>
            </a:r>
            <a:r>
              <a:rPr lang="en-US" sz="1800" dirty="0" smtClean="0"/>
              <a:t>15-14/476r0.</a:t>
            </a:r>
            <a:endParaRPr lang="en-US" sz="1800" dirty="0" smtClean="0"/>
          </a:p>
          <a:p>
            <a:pPr lvl="1"/>
            <a:r>
              <a:rPr lang="en-US" sz="1800" dirty="0" smtClean="0"/>
              <a:t>TG8, PAC: Closing report: </a:t>
            </a:r>
            <a:r>
              <a:rPr lang="en-US" sz="1800" dirty="0" smtClean="0"/>
              <a:t>15-14/466r0.</a:t>
            </a:r>
            <a:endParaRPr lang="en-US" sz="1800" dirty="0" smtClean="0"/>
          </a:p>
          <a:p>
            <a:pPr lvl="1"/>
            <a:r>
              <a:rPr lang="en-US" sz="1800" dirty="0" smtClean="0"/>
              <a:t>TG9, KMP: Closing report: 15-14/446r1.</a:t>
            </a:r>
          </a:p>
          <a:p>
            <a:pPr lvl="1"/>
            <a:r>
              <a:rPr lang="en-US" sz="1800" dirty="0" smtClean="0"/>
              <a:t>TG10, L2R: Closing report: </a:t>
            </a:r>
            <a:r>
              <a:rPr lang="en-US" sz="1800" dirty="0" smtClean="0"/>
              <a:t>15-14/473r0.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68214" cy="276999"/>
          </a:xfrm>
        </p:spPr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96200" cy="4953000"/>
          </a:xfrm>
        </p:spPr>
        <p:txBody>
          <a:bodyPr/>
          <a:lstStyle/>
          <a:p>
            <a:r>
              <a:rPr lang="en-US" dirty="0" smtClean="0"/>
              <a:t>Study Groups creating Par and CSD:</a:t>
            </a:r>
          </a:p>
          <a:p>
            <a:pPr lvl="1"/>
            <a:r>
              <a:rPr lang="en-US" dirty="0" smtClean="0"/>
              <a:t>SG SRU: Closing report: </a:t>
            </a:r>
            <a:r>
              <a:rPr lang="en-US" dirty="0" smtClean="0"/>
              <a:t>15-14/463r1. Motion to go to approve PAR and CSD approved.</a:t>
            </a:r>
          </a:p>
          <a:p>
            <a:pPr lvl="1"/>
            <a:r>
              <a:rPr lang="en-US" dirty="0" smtClean="0"/>
              <a:t>SG OCC (7a): 15-14/0469r0.</a:t>
            </a:r>
            <a:endParaRPr lang="en-US" dirty="0" smtClean="0"/>
          </a:p>
          <a:p>
            <a:r>
              <a:rPr lang="en-US" dirty="0" smtClean="0"/>
              <a:t>IGs</a:t>
            </a:r>
          </a:p>
          <a:p>
            <a:pPr lvl="1"/>
            <a:r>
              <a:rPr lang="en-US" dirty="0" smtClean="0"/>
              <a:t>IG DEP: Closing report: </a:t>
            </a:r>
            <a:r>
              <a:rPr lang="en-US" dirty="0" smtClean="0"/>
              <a:t>15-14/467r1.</a:t>
            </a:r>
            <a:endParaRPr lang="en-US" dirty="0" smtClean="0"/>
          </a:p>
          <a:p>
            <a:pPr lvl="1"/>
            <a:r>
              <a:rPr lang="en-US" dirty="0"/>
              <a:t>IG </a:t>
            </a:r>
            <a:r>
              <a:rPr lang="en-US" dirty="0" smtClean="0"/>
              <a:t>6TISCH: </a:t>
            </a:r>
            <a:r>
              <a:rPr lang="en-US" dirty="0"/>
              <a:t>Closing report: </a:t>
            </a:r>
            <a:r>
              <a:rPr lang="en-US" dirty="0" smtClean="0"/>
              <a:t>No report on Mentor at this time.</a:t>
            </a:r>
            <a:endParaRPr lang="en-US" dirty="0" smtClean="0"/>
          </a:p>
          <a:p>
            <a:pPr lvl="1"/>
            <a:r>
              <a:rPr lang="en-US" dirty="0" smtClean="0"/>
              <a:t>IG SEC: Closing report: 15-14/454r0.</a:t>
            </a:r>
          </a:p>
          <a:p>
            <a:pPr lvl="1"/>
            <a:r>
              <a:rPr lang="en-US" dirty="0" smtClean="0"/>
              <a:t>IG THZ: Closing report: 15-14/440r1.</a:t>
            </a:r>
            <a:endParaRPr lang="en-US" dirty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68214" cy="276999"/>
          </a:xfrm>
        </p:spPr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4290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</a:t>
            </a:r>
            <a:r>
              <a:rPr lang="en-US" dirty="0" smtClean="0"/>
              <a:t>Maintenance: 15-14/481r0.</a:t>
            </a:r>
          </a:p>
          <a:p>
            <a:pPr lvl="2"/>
            <a:r>
              <a:rPr lang="en-US" dirty="0" smtClean="0"/>
              <a:t>Maintenance in </a:t>
            </a:r>
            <a:r>
              <a:rPr lang="en-US" dirty="0" smtClean="0"/>
              <a:t>process of rolling up revisions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WNG: presentation not available, reported on proposal to move one 802.16 project to 802.15.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707</TotalTime>
  <Words>317</Words>
  <Application>Microsoft Macintosh PowerPoint</Application>
  <PresentationFormat>On-screen Show (4:3)</PresentationFormat>
  <Paragraphs>51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creator>John H Notor</dc:creator>
  <cp:lastModifiedBy>John H Notor</cp:lastModifiedBy>
  <cp:revision>301</cp:revision>
  <cp:lastPrinted>1998-02-10T13:28:06Z</cp:lastPrinted>
  <dcterms:created xsi:type="dcterms:W3CDTF">2012-05-17T22:09:29Z</dcterms:created>
  <dcterms:modified xsi:type="dcterms:W3CDTF">2014-07-18T02:40:24Z</dcterms:modified>
</cp:coreProperties>
</file>