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0" r:id="rId4"/>
    <p:sldId id="272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19" y="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568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9600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5534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Lilee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Lilee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Lilee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Lilee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Lilee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Lilee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Lilee Systems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Lilee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Lilee Systems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Lilee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Lilee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John Notor, </a:t>
            </a:r>
            <a:r>
              <a:rPr lang="en-US" dirty="0" err="1" smtClean="0"/>
              <a:t>Lilee</a:t>
            </a:r>
            <a:r>
              <a:rPr lang="en-US" dirty="0" smtClean="0"/>
              <a:t> Systems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62600" y="332601"/>
            <a:ext cx="2895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ct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18-14/033r0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Lilee Systems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</a:t>
            </a:r>
            <a:r>
              <a:rPr lang="en-US" sz="2800" b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to </a:t>
            </a:r>
            <a:r>
              <a:rPr lang="en-US" sz="2800" b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802.18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May 15, </a:t>
            </a:r>
            <a:r>
              <a:rPr lang="en-US" sz="2000" b="0" dirty="0" smtClean="0"/>
              <a:t>2014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0256643"/>
              </p:ext>
            </p:extLst>
          </p:nvPr>
        </p:nvGraphicFramePr>
        <p:xfrm>
          <a:off x="560388" y="2657475"/>
          <a:ext cx="8023225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0" name="Document" r:id="rId4" imgW="8474702" imgH="2755091" progId="Word.Document.8">
                  <p:embed/>
                </p:oleObj>
              </mc:Choice>
              <mc:Fallback>
                <p:oleObj name="Document" r:id="rId4" imgW="8474702" imgH="2755091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388" y="2657475"/>
                        <a:ext cx="8023225" cy="26098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Lilee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Task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572000"/>
          </a:xfrm>
        </p:spPr>
        <p:txBody>
          <a:bodyPr/>
          <a:lstStyle/>
          <a:p>
            <a:r>
              <a:rPr lang="en-US" sz="2000" dirty="0" smtClean="0"/>
              <a:t>Task Group Closing Reports:</a:t>
            </a:r>
            <a:endParaRPr lang="en-US" dirty="0" smtClean="0"/>
          </a:p>
          <a:p>
            <a:pPr lvl="1"/>
            <a:r>
              <a:rPr lang="en-US" sz="1800" dirty="0" smtClean="0"/>
              <a:t>TG3d 100G: Closing report: 15-14/0313r0.</a:t>
            </a:r>
          </a:p>
          <a:p>
            <a:pPr lvl="1"/>
            <a:r>
              <a:rPr lang="en-US" sz="1800" dirty="0" smtClean="0"/>
              <a:t>TG4n</a:t>
            </a:r>
            <a:r>
              <a:rPr lang="en-US" sz="1800" dirty="0" smtClean="0"/>
              <a:t>, CMB: Closing report: </a:t>
            </a:r>
            <a:r>
              <a:rPr lang="en-US" sz="1800" dirty="0" smtClean="0"/>
              <a:t>15-14/0314r0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TG4q</a:t>
            </a:r>
            <a:r>
              <a:rPr lang="en-US" sz="1800" dirty="0" smtClean="0"/>
              <a:t>, ULP: Closing report: </a:t>
            </a:r>
            <a:r>
              <a:rPr lang="en-US" sz="1800" dirty="0" smtClean="0"/>
              <a:t>15-14/0329r1.</a:t>
            </a:r>
          </a:p>
          <a:p>
            <a:pPr lvl="1"/>
            <a:r>
              <a:rPr lang="en-US" sz="1800" dirty="0" smtClean="0"/>
              <a:t>TG4r, DMT: Closing report: 15-14/0331r0.</a:t>
            </a:r>
            <a:endParaRPr lang="en-US" sz="1800" dirty="0" smtClean="0"/>
          </a:p>
          <a:p>
            <a:pPr lvl="1"/>
            <a:r>
              <a:rPr lang="en-US" sz="1800" dirty="0" smtClean="0"/>
              <a:t>TG8, PAC: Closing report: </a:t>
            </a:r>
            <a:r>
              <a:rPr lang="en-US" sz="1800" dirty="0" smtClean="0"/>
              <a:t>15-14/0330r0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TG9, KMP: Closing report: </a:t>
            </a:r>
            <a:r>
              <a:rPr lang="en-US" sz="1800" dirty="0" smtClean="0"/>
              <a:t>15-14/0325r0.</a:t>
            </a:r>
            <a:endParaRPr lang="en-US" sz="1800" dirty="0" smtClean="0"/>
          </a:p>
          <a:p>
            <a:pPr lvl="1"/>
            <a:r>
              <a:rPr lang="en-US" sz="1800" dirty="0" smtClean="0"/>
              <a:t>TG10, L2R: Closing report: </a:t>
            </a:r>
            <a:r>
              <a:rPr lang="en-US" sz="1800" dirty="0" smtClean="0"/>
              <a:t>15-14/0322r1.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Lilee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Study &amp; Interest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696200" cy="4953000"/>
          </a:xfrm>
        </p:spPr>
        <p:txBody>
          <a:bodyPr/>
          <a:lstStyle/>
          <a:p>
            <a:r>
              <a:rPr lang="en-US" dirty="0" smtClean="0"/>
              <a:t>Study Groups creating Par and CSD:</a:t>
            </a:r>
          </a:p>
          <a:p>
            <a:pPr lvl="1"/>
            <a:r>
              <a:rPr lang="en-US" dirty="0" smtClean="0"/>
              <a:t>SG SRU: Closing report: </a:t>
            </a:r>
            <a:r>
              <a:rPr lang="en-US" dirty="0" smtClean="0"/>
              <a:t>15-14/0316r0.</a:t>
            </a:r>
          </a:p>
          <a:p>
            <a:pPr lvl="2"/>
            <a:r>
              <a:rPr lang="en-US" dirty="0" smtClean="0"/>
              <a:t>Submitted PAR and CSD for vote: Passed.</a:t>
            </a:r>
            <a:endParaRPr lang="en-US" dirty="0" smtClean="0"/>
          </a:p>
          <a:p>
            <a:r>
              <a:rPr lang="en-US" dirty="0" smtClean="0"/>
              <a:t>IGs</a:t>
            </a:r>
          </a:p>
          <a:p>
            <a:pPr lvl="1"/>
            <a:r>
              <a:rPr lang="en-US" dirty="0" smtClean="0"/>
              <a:t>IG </a:t>
            </a:r>
            <a:r>
              <a:rPr lang="en-US" dirty="0" smtClean="0"/>
              <a:t>DEP: Closing report: </a:t>
            </a:r>
            <a:r>
              <a:rPr lang="en-US" dirty="0" smtClean="0"/>
              <a:t>15-14/0318r3.</a:t>
            </a:r>
          </a:p>
          <a:p>
            <a:pPr lvl="1"/>
            <a:r>
              <a:rPr lang="en-US" dirty="0"/>
              <a:t>IG </a:t>
            </a:r>
            <a:r>
              <a:rPr lang="en-US" dirty="0" smtClean="0"/>
              <a:t>6TISCH: </a:t>
            </a:r>
            <a:r>
              <a:rPr lang="en-US" dirty="0"/>
              <a:t>Closing report: </a:t>
            </a:r>
            <a:r>
              <a:rPr lang="en-US" dirty="0" smtClean="0"/>
              <a:t>15-14/0334r0.</a:t>
            </a:r>
          </a:p>
          <a:p>
            <a:pPr lvl="1"/>
            <a:r>
              <a:rPr lang="en-US" dirty="0" smtClean="0"/>
              <a:t>IG SEC: Closing report: 15-14/315r1</a:t>
            </a:r>
            <a:endParaRPr lang="en-US" dirty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Lilee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800" dirty="0" smtClean="0"/>
              <a:t>Other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3429000"/>
          </a:xfrm>
        </p:spPr>
        <p:txBody>
          <a:bodyPr/>
          <a:lstStyle/>
          <a:p>
            <a:r>
              <a:rPr lang="en-US" dirty="0" smtClean="0"/>
              <a:t>Standing Committees</a:t>
            </a:r>
          </a:p>
          <a:p>
            <a:pPr lvl="1"/>
            <a:r>
              <a:rPr lang="en-US" dirty="0" smtClean="0"/>
              <a:t>SC </a:t>
            </a:r>
            <a:r>
              <a:rPr lang="en-US" dirty="0" smtClean="0"/>
              <a:t>Maintenance/WNG Closing </a:t>
            </a:r>
            <a:r>
              <a:rPr lang="en-US" dirty="0" smtClean="0"/>
              <a:t>report: </a:t>
            </a:r>
            <a:r>
              <a:rPr lang="en-US" dirty="0" smtClean="0"/>
              <a:t>15-14/0324r0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In process of rolling up revisions.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605</TotalTime>
  <Words>215</Words>
  <Application>Microsoft Office PowerPoint</Application>
  <PresentationFormat>On-screen Show (4:3)</PresentationFormat>
  <Paragraphs>49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Microsoft Word 97 - 2003 Document</vt:lpstr>
      <vt:lpstr>Liaison from 802.15 to 802.18</vt:lpstr>
      <vt:lpstr>Task Group Status</vt:lpstr>
      <vt:lpstr>Study &amp; Interest Group Status</vt:lpstr>
      <vt:lpstr>Other Group Status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802.15 to 802.18 May 2011</dc:title>
  <dc:creator>John H Notor</dc:creator>
  <cp:lastModifiedBy>John Notor</cp:lastModifiedBy>
  <cp:revision>277</cp:revision>
  <cp:lastPrinted>1998-02-10T13:28:06Z</cp:lastPrinted>
  <dcterms:created xsi:type="dcterms:W3CDTF">2012-05-17T22:09:29Z</dcterms:created>
  <dcterms:modified xsi:type="dcterms:W3CDTF">2014-05-16T03:10:13Z</dcterms:modified>
</cp:coreProperties>
</file>