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69" r:id="rId2"/>
    <p:sldId id="266" r:id="rId3"/>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93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dirty="0"/>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18-14/0020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smtClean="0"/>
              <a:t>RR-TAG March Closing </a:t>
            </a:r>
            <a:r>
              <a:rPr lang="en-US" dirty="0" smtClean="0"/>
              <a:t>Motion(s)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596044193"/>
              </p:ext>
            </p:extLst>
          </p:nvPr>
        </p:nvGraphicFramePr>
        <p:xfrm>
          <a:off x="525463" y="2293938"/>
          <a:ext cx="7966075" cy="3573462"/>
        </p:xfrm>
        <a:graphic>
          <a:graphicData uri="http://schemas.openxmlformats.org/presentationml/2006/ole">
            <mc:AlternateContent xmlns:mc="http://schemas.openxmlformats.org/markup-compatibility/2006">
              <mc:Choice xmlns:v="urn:schemas-microsoft-com:vml" Requires="v">
                <p:oleObj spid="_x0000_s30928" name="Document" r:id="rId4" imgW="8248712" imgH="3705413" progId="Word.Document.8">
                  <p:embed/>
                </p:oleObj>
              </mc:Choice>
              <mc:Fallback>
                <p:oleObj name="Document" r:id="rId4" imgW="8248712" imgH="3705413" progId="Word.Document.8">
                  <p:embed/>
                  <p:pic>
                    <p:nvPicPr>
                      <p:cNvPr id="0" name="Picture 11"/>
                      <p:cNvPicPr>
                        <a:picLocks noChangeAspect="1" noChangeArrowheads="1"/>
                      </p:cNvPicPr>
                      <p:nvPr/>
                    </p:nvPicPr>
                    <p:blipFill>
                      <a:blip r:embed="rId5"/>
                      <a:srcRect/>
                      <a:stretch>
                        <a:fillRect/>
                      </a:stretch>
                    </p:blipFill>
                    <p:spPr bwMode="auto">
                      <a:xfrm>
                        <a:off x="525463" y="2293938"/>
                        <a:ext cx="7966075" cy="3573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To approve Document “18-14-0019-00-0000 IEEE 802 3GPP Liaison Request Letter”. This letter is meant to suggest that a working relationship be established between IEEE 802 and 3GPP.</a:t>
            </a:r>
          </a:p>
          <a:p>
            <a:r>
              <a:rPr lang="en-US" sz="2000" b="0" dirty="0" smtClean="0"/>
              <a:t>The letter itself was drafted by members of an ad hoc group established within 802.18 to look at how to establish a working relationship, especially </a:t>
            </a:r>
            <a:r>
              <a:rPr lang="en-US" sz="2000" b="0" dirty="0" smtClean="0"/>
              <a:t>as regards shared spectrum</a:t>
            </a:r>
            <a:r>
              <a:rPr lang="en-US" sz="2000" b="0" dirty="0" smtClean="0"/>
              <a:t>.</a:t>
            </a:r>
            <a:endParaRPr lang="en-US" sz="2000" b="0" dirty="0" smtClean="0"/>
          </a:p>
          <a:p>
            <a:r>
              <a:rPr lang="en-US" sz="2000" b="0" dirty="0" smtClean="0"/>
              <a:t>The document was complete during PM2 on March 20</a:t>
            </a:r>
            <a:r>
              <a:rPr lang="en-US" sz="2000" b="0" baseline="30000" dirty="0" smtClean="0"/>
              <a:t>th</a:t>
            </a:r>
            <a:r>
              <a:rPr lang="en-US" sz="2000" b="0" dirty="0" smtClean="0"/>
              <a:t>.</a:t>
            </a:r>
          </a:p>
          <a:p>
            <a:endParaRPr lang="en-US" sz="2000" b="0" dirty="0"/>
          </a:p>
          <a:p>
            <a:r>
              <a:rPr lang="en-US" sz="2000" b="0" dirty="0" smtClean="0"/>
              <a:t>The mover is: Michael Lynch</a:t>
            </a:r>
          </a:p>
          <a:p>
            <a:r>
              <a:rPr lang="en-US" sz="2000" b="0" dirty="0" smtClean="0"/>
              <a:t>The second is: Tony Jeffree</a:t>
            </a:r>
          </a:p>
          <a:p>
            <a:endParaRPr lang="en-US" sz="2000" b="0" dirty="0"/>
          </a:p>
          <a:p>
            <a:r>
              <a:rPr lang="en-US" sz="2000" b="0" dirty="0" smtClean="0"/>
              <a:t>XX Approve  XX Disapprove  XX Abstain</a:t>
            </a:r>
            <a:endParaRPr lang="en-US" sz="2000" b="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1407</TotalTime>
  <Words>206</Words>
  <Application>Microsoft Office PowerPoint</Application>
  <PresentationFormat>On-screen Show (4:3)</PresentationFormat>
  <Paragraphs>23</Paragraphs>
  <Slides>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4" baseType="lpstr">
      <vt:lpstr>802-18-Submission</vt:lpstr>
      <vt:lpstr>Document</vt:lpstr>
      <vt:lpstr>RR-TAG March Closing Motion(s)</vt:lpstr>
      <vt:lpstr>Overview</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237</cp:revision>
  <cp:lastPrinted>2012-03-24T19:12:10Z</cp:lastPrinted>
  <dcterms:created xsi:type="dcterms:W3CDTF">2012-01-16T17:46:49Z</dcterms:created>
  <dcterms:modified xsi:type="dcterms:W3CDTF">2014-03-21T03:32:46Z</dcterms:modified>
</cp:coreProperties>
</file>