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18-14/008r0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January 23, 2014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668047"/>
              </p:ext>
            </p:extLst>
          </p:nvPr>
        </p:nvGraphicFramePr>
        <p:xfrm>
          <a:off x="555625" y="2662238"/>
          <a:ext cx="8131175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9" name="Document" r:id="rId4" imgW="8493612" imgH="2759723" progId="Word.Document.8">
                  <p:embed/>
                </p:oleObj>
              </mc:Choice>
              <mc:Fallback>
                <p:oleObj name="Document" r:id="rId4" imgW="8493612" imgH="2759723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662238"/>
                        <a:ext cx="8131175" cy="2628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41128" cy="276999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Lilee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TG4n</a:t>
            </a:r>
            <a:r>
              <a:rPr lang="en-US" sz="1800" dirty="0" smtClean="0"/>
              <a:t>, CMB: Closing report: </a:t>
            </a:r>
            <a:r>
              <a:rPr lang="en-US" sz="1800" dirty="0" smtClean="0"/>
              <a:t>15-14/077r0.</a:t>
            </a:r>
            <a:endParaRPr lang="en-US" sz="1800" dirty="0" smtClean="0"/>
          </a:p>
          <a:p>
            <a:pPr lvl="2"/>
            <a:r>
              <a:rPr lang="en-US" sz="1600" dirty="0" smtClean="0"/>
              <a:t>Perfected the draft and submitted it to letter ballot.</a:t>
            </a:r>
            <a:endParaRPr lang="en-US" sz="1600" dirty="0" smtClean="0"/>
          </a:p>
          <a:p>
            <a:pPr lvl="1"/>
            <a:r>
              <a:rPr lang="en-US" sz="1800" dirty="0" smtClean="0"/>
              <a:t>TG4q</a:t>
            </a:r>
            <a:r>
              <a:rPr lang="en-US" sz="1800" dirty="0" smtClean="0"/>
              <a:t>, ULP: Closing report: </a:t>
            </a:r>
            <a:r>
              <a:rPr lang="en-US" sz="1800" dirty="0" smtClean="0"/>
              <a:t>15-14/083r0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TG8, PAC: Closing report: </a:t>
            </a:r>
            <a:r>
              <a:rPr lang="en-US" sz="1800" dirty="0" smtClean="0"/>
              <a:t>15-14/086r0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</a:t>
            </a:r>
            <a:r>
              <a:rPr lang="en-US" sz="1800" dirty="0" smtClean="0"/>
              <a:t>15-14/061r2.</a:t>
            </a:r>
            <a:endParaRPr lang="en-US" sz="1800" dirty="0" smtClean="0"/>
          </a:p>
          <a:p>
            <a:pPr lvl="1"/>
            <a:r>
              <a:rPr lang="en-US" sz="1800" dirty="0" smtClean="0"/>
              <a:t>TG10, L2R: Closing report: </a:t>
            </a:r>
            <a:r>
              <a:rPr lang="en-US" sz="1800" dirty="0" smtClean="0"/>
              <a:t>15-14/071r0</a:t>
            </a:r>
            <a:r>
              <a:rPr lang="en-US" sz="1800" dirty="0" smtClean="0"/>
              <a:t>.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41128" cy="276999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Lilee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953000"/>
          </a:xfrm>
        </p:spPr>
        <p:txBody>
          <a:bodyPr/>
          <a:lstStyle/>
          <a:p>
            <a:r>
              <a:rPr lang="en-US" dirty="0" smtClean="0"/>
              <a:t>Study Groups creating Par and </a:t>
            </a:r>
            <a:r>
              <a:rPr lang="en-US" dirty="0" smtClean="0"/>
              <a:t>CSD:</a:t>
            </a:r>
            <a:endParaRPr lang="en-US" dirty="0" smtClean="0"/>
          </a:p>
          <a:p>
            <a:pPr lvl="1"/>
            <a:r>
              <a:rPr lang="en-US" dirty="0" smtClean="0"/>
              <a:t>SG SRU: Closing report: </a:t>
            </a:r>
            <a:r>
              <a:rPr lang="en-US" dirty="0" smtClean="0"/>
              <a:t>15-14/064r0.</a:t>
            </a:r>
            <a:endParaRPr lang="en-US" dirty="0" smtClean="0"/>
          </a:p>
          <a:p>
            <a:pPr lvl="1"/>
            <a:r>
              <a:rPr lang="en-US" dirty="0" smtClean="0"/>
              <a:t>SG 100G: Closing report: </a:t>
            </a:r>
            <a:r>
              <a:rPr lang="en-US" dirty="0" smtClean="0"/>
              <a:t>15-14/058r0.</a:t>
            </a:r>
          </a:p>
          <a:p>
            <a:pPr lvl="2"/>
            <a:r>
              <a:rPr lang="en-US" dirty="0" smtClean="0"/>
              <a:t>WG voted to approve the PAR and CSD.</a:t>
            </a:r>
            <a:endParaRPr lang="en-US" dirty="0" smtClean="0"/>
          </a:p>
          <a:p>
            <a:pPr lvl="1"/>
            <a:r>
              <a:rPr lang="en-US" dirty="0" smtClean="0"/>
              <a:t>SG 4r: Closing report: 15-14/079r0.</a:t>
            </a:r>
          </a:p>
          <a:p>
            <a:pPr lvl="2"/>
            <a:r>
              <a:rPr lang="en-US" dirty="0" smtClean="0"/>
              <a:t>WG voted to approve the PAR and CSD.</a:t>
            </a:r>
          </a:p>
          <a:p>
            <a:pPr lvl="1"/>
            <a:r>
              <a:rPr lang="en-US" dirty="0" smtClean="0"/>
              <a:t>SG 4s: Closing report: 15-14/084r0.</a:t>
            </a:r>
          </a:p>
          <a:p>
            <a:pPr lvl="2"/>
            <a:r>
              <a:rPr lang="en-US" dirty="0" smtClean="0"/>
              <a:t>Decided to close the SG.</a:t>
            </a:r>
            <a:endParaRPr lang="en-US" dirty="0" smtClean="0"/>
          </a:p>
          <a:p>
            <a:pPr lvl="1"/>
            <a:r>
              <a:rPr lang="en-US" dirty="0" smtClean="0"/>
              <a:t>SG 7a: Closing report: 15-14/062r0.</a:t>
            </a:r>
            <a:endParaRPr lang="en-US" dirty="0" smtClean="0"/>
          </a:p>
          <a:p>
            <a:r>
              <a:rPr lang="en-US" dirty="0" smtClean="0"/>
              <a:t>IGs</a:t>
            </a:r>
          </a:p>
          <a:p>
            <a:pPr lvl="1"/>
            <a:r>
              <a:rPr lang="en-US" dirty="0" smtClean="0"/>
              <a:t>IG 6T: Closing report: 15-14/080r1.</a:t>
            </a:r>
            <a:endParaRPr lang="en-US" dirty="0" smtClean="0"/>
          </a:p>
          <a:p>
            <a:pPr lvl="1"/>
            <a:r>
              <a:rPr lang="en-US" dirty="0" smtClean="0"/>
              <a:t>IG DEP: Closing report: </a:t>
            </a:r>
            <a:r>
              <a:rPr lang="en-US" dirty="0" smtClean="0"/>
              <a:t>15-14/089r0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41128" cy="276999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Lilee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Maintenance (including WNG): Closing report: </a:t>
            </a:r>
            <a:r>
              <a:rPr lang="en-US" dirty="0" smtClean="0"/>
              <a:t>15-14/082r0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In process of rolling up revisions.</a:t>
            </a:r>
          </a:p>
          <a:p>
            <a:pPr lvl="2"/>
            <a:r>
              <a:rPr lang="en-US" dirty="0" smtClean="0"/>
              <a:t>WNG had 2 presentations.</a:t>
            </a:r>
          </a:p>
          <a:p>
            <a:r>
              <a:rPr lang="en-US" dirty="0" smtClean="0"/>
              <a:t>802.24 Had No Report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514</TotalTime>
  <Words>261</Words>
  <Application>Microsoft Office PowerPoint</Application>
  <PresentationFormat>On-screen Show (4:3)</PresentationFormat>
  <Paragraphs>55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john.notor</cp:lastModifiedBy>
  <cp:revision>258</cp:revision>
  <cp:lastPrinted>1998-02-10T13:28:06Z</cp:lastPrinted>
  <dcterms:created xsi:type="dcterms:W3CDTF">2012-05-17T22:09:29Z</dcterms:created>
  <dcterms:modified xsi:type="dcterms:W3CDTF">2014-01-24T03:59:55Z</dcterms:modified>
</cp:coreProperties>
</file>