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18-13/120r0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November 14,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677283"/>
              </p:ext>
            </p:extLst>
          </p:nvPr>
        </p:nvGraphicFramePr>
        <p:xfrm>
          <a:off x="539750" y="2398713"/>
          <a:ext cx="8169275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5" name="Document" r:id="rId4" imgW="8243051" imgH="2751855" progId="Word.Document.8">
                  <p:embed/>
                </p:oleObj>
              </mc:Choice>
              <mc:Fallback>
                <p:oleObj name="Document" r:id="rId4" imgW="8243051" imgH="275185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98713"/>
                        <a:ext cx="8169275" cy="272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TG4m, TVWS: Closing report: </a:t>
            </a:r>
            <a:r>
              <a:rPr lang="en-US" sz="1800" dirty="0" smtClean="0"/>
              <a:t>15-13/721r0</a:t>
            </a:r>
            <a:r>
              <a:rPr lang="en-US" sz="1800" dirty="0" smtClean="0"/>
              <a:t>.</a:t>
            </a:r>
          </a:p>
          <a:p>
            <a:pPr lvl="2"/>
            <a:r>
              <a:rPr lang="en-US" sz="1600" dirty="0" smtClean="0"/>
              <a:t>Comment resolution complete.</a:t>
            </a:r>
          </a:p>
          <a:p>
            <a:pPr lvl="2"/>
            <a:r>
              <a:rPr lang="en-US" sz="1600" dirty="0" smtClean="0"/>
              <a:t>Requesting EC conditional approval to submit to </a:t>
            </a:r>
            <a:r>
              <a:rPr lang="en-US" sz="1600" dirty="0" err="1" smtClean="0"/>
              <a:t>RevCom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lvl="1"/>
            <a:r>
              <a:rPr lang="en-US" sz="1800" dirty="0" smtClean="0"/>
              <a:t>TG4n, CMB: Closing report: </a:t>
            </a:r>
            <a:r>
              <a:rPr lang="en-US" sz="1800" dirty="0" smtClean="0"/>
              <a:t>15-13/724r1.</a:t>
            </a:r>
          </a:p>
          <a:p>
            <a:pPr lvl="2"/>
            <a:r>
              <a:rPr lang="en-US" sz="1600" dirty="0" smtClean="0"/>
              <a:t>Request that WG start Letter Ballot approved conditionally.</a:t>
            </a:r>
            <a:endParaRPr lang="en-US" sz="1600" dirty="0" smtClean="0"/>
          </a:p>
          <a:p>
            <a:pPr lvl="1"/>
            <a:r>
              <a:rPr lang="en-US" sz="1800" dirty="0" smtClean="0"/>
              <a:t>TG4p, PTC: Closing report: </a:t>
            </a:r>
            <a:r>
              <a:rPr lang="en-US" sz="1800" dirty="0" smtClean="0"/>
              <a:t>15-13/713r1.</a:t>
            </a:r>
            <a:endParaRPr lang="en-US" sz="1800" dirty="0" smtClean="0"/>
          </a:p>
          <a:p>
            <a:pPr lvl="2"/>
            <a:r>
              <a:rPr lang="en-US" sz="1600" dirty="0" smtClean="0"/>
              <a:t>Comment resolution complete.</a:t>
            </a:r>
          </a:p>
          <a:p>
            <a:pPr lvl="2"/>
            <a:r>
              <a:rPr lang="en-US" sz="1600" dirty="0" smtClean="0"/>
              <a:t>Requesting conditional EC approval to move to </a:t>
            </a:r>
            <a:r>
              <a:rPr lang="en-US" sz="1600" dirty="0" err="1" smtClean="0"/>
              <a:t>RevCom</a:t>
            </a:r>
            <a:r>
              <a:rPr lang="en-US" sz="1600" dirty="0" smtClean="0"/>
              <a:t>.</a:t>
            </a:r>
            <a:r>
              <a:rPr lang="en-US" sz="1600" dirty="0" smtClean="0"/>
              <a:t>.</a:t>
            </a:r>
          </a:p>
          <a:p>
            <a:pPr lvl="1"/>
            <a:r>
              <a:rPr lang="en-US" sz="1800" dirty="0" smtClean="0"/>
              <a:t>TG4q, ULP: Closing report: 15-13/719r0.</a:t>
            </a:r>
          </a:p>
          <a:p>
            <a:pPr lvl="1"/>
            <a:r>
              <a:rPr lang="en-US" sz="1800" dirty="0" smtClean="0"/>
              <a:t>TG8</a:t>
            </a:r>
            <a:r>
              <a:rPr lang="en-US" sz="1800" dirty="0" smtClean="0"/>
              <a:t>, PAC: Closing report: </a:t>
            </a:r>
            <a:r>
              <a:rPr lang="en-US" sz="1800" dirty="0" smtClean="0"/>
              <a:t>15-13/725r0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</a:t>
            </a:r>
            <a:r>
              <a:rPr lang="en-US" sz="1800" dirty="0" smtClean="0"/>
              <a:t>15-13/687r1.</a:t>
            </a:r>
          </a:p>
          <a:p>
            <a:pPr lvl="1"/>
            <a:r>
              <a:rPr lang="en-US" sz="1800" dirty="0" smtClean="0"/>
              <a:t>TG10, L2R: Closing report: 15-13/711r0.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Study Groups creating Par and 5C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SG SRU: Closing report: 15-13/717r1.</a:t>
            </a:r>
            <a:endParaRPr lang="en-US" dirty="0" smtClean="0"/>
          </a:p>
          <a:p>
            <a:pPr lvl="1"/>
            <a:r>
              <a:rPr lang="en-US" dirty="0" smtClean="0"/>
              <a:t>SG 100G: Closing report: 15-13/697r0.</a:t>
            </a:r>
            <a:endParaRPr lang="en-US" dirty="0" smtClean="0"/>
          </a:p>
          <a:p>
            <a:r>
              <a:rPr lang="en-US" dirty="0" smtClean="0"/>
              <a:t>IGs</a:t>
            </a:r>
            <a:endParaRPr lang="en-US" dirty="0" smtClean="0"/>
          </a:p>
          <a:p>
            <a:pPr lvl="1"/>
            <a:r>
              <a:rPr lang="en-US" dirty="0" smtClean="0"/>
              <a:t>IG LED: Closing report: </a:t>
            </a:r>
            <a:r>
              <a:rPr lang="en-US" dirty="0" smtClean="0"/>
              <a:t>15-13/720r0.</a:t>
            </a:r>
          </a:p>
          <a:p>
            <a:pPr lvl="2"/>
            <a:r>
              <a:rPr lang="en-US" dirty="0" smtClean="0"/>
              <a:t>Motion to create a Study Group approved.</a:t>
            </a:r>
            <a:endParaRPr lang="en-US" dirty="0" smtClean="0"/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DEP: Closing report: </a:t>
            </a:r>
            <a:r>
              <a:rPr lang="en-US" dirty="0" smtClean="0"/>
              <a:t>15-13/699r0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</a:t>
            </a:r>
            <a:r>
              <a:rPr lang="en-US" dirty="0" smtClean="0"/>
              <a:t>Maintenance (including WNG): </a:t>
            </a:r>
            <a:r>
              <a:rPr lang="en-US" dirty="0" smtClean="0"/>
              <a:t>Closing report: </a:t>
            </a:r>
            <a:r>
              <a:rPr lang="en-US" dirty="0" smtClean="0"/>
              <a:t>15-13/712r0.</a:t>
            </a:r>
          </a:p>
          <a:p>
            <a:pPr lvl="2"/>
            <a:r>
              <a:rPr lang="en-US" dirty="0" smtClean="0"/>
              <a:t>In process of rolling up revisions.</a:t>
            </a:r>
          </a:p>
          <a:p>
            <a:pPr lvl="2"/>
            <a:r>
              <a:rPr lang="en-US" dirty="0" smtClean="0"/>
              <a:t>802.15 WG Operations Manual update approved with an amendment by James </a:t>
            </a:r>
            <a:r>
              <a:rPr lang="en-US" dirty="0" err="1" smtClean="0"/>
              <a:t>Gilb</a:t>
            </a:r>
            <a:r>
              <a:rPr lang="en-US" dirty="0" smtClean="0"/>
              <a:t> regarding ANA process.</a:t>
            </a:r>
          </a:p>
          <a:p>
            <a:pPr lvl="2"/>
            <a:r>
              <a:rPr lang="en-US" dirty="0" smtClean="0"/>
              <a:t>WNG had four presentations and three motions:</a:t>
            </a:r>
          </a:p>
          <a:p>
            <a:pPr lvl="3"/>
            <a:r>
              <a:rPr lang="en-US" dirty="0" smtClean="0"/>
              <a:t>SG for Common Ranging Protocol passed.</a:t>
            </a:r>
          </a:p>
          <a:p>
            <a:pPr lvl="3"/>
            <a:r>
              <a:rPr lang="en-US" dirty="0" smtClean="0"/>
              <a:t>SG for EU Regional PHY Support </a:t>
            </a:r>
          </a:p>
          <a:p>
            <a:pPr lvl="3"/>
            <a:r>
              <a:rPr lang="en-US" dirty="0" smtClean="0"/>
              <a:t>IG for collaboration with IETF 6TiSCH.</a:t>
            </a:r>
            <a:endParaRPr lang="en-US" dirty="0" smtClean="0"/>
          </a:p>
          <a:p>
            <a:r>
              <a:rPr lang="en-US" dirty="0" smtClean="0"/>
              <a:t>Architecture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Reviewing comments, new recirculation coming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802.11 requested a schedule.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402</TotalTime>
  <Words>313</Words>
  <Application>Microsoft Office PowerPoint</Application>
  <PresentationFormat>On-screen Show (4:3)</PresentationFormat>
  <Paragraphs>62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Notor</cp:lastModifiedBy>
  <cp:revision>223</cp:revision>
  <cp:lastPrinted>1998-02-10T13:28:06Z</cp:lastPrinted>
  <dcterms:created xsi:type="dcterms:W3CDTF">2012-05-17T22:09:29Z</dcterms:created>
  <dcterms:modified xsi:type="dcterms:W3CDTF">2013-11-15T01:37:23Z</dcterms:modified>
</cp:coreProperties>
</file>