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8" r:id="rId3"/>
    <p:sldId id="27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18-13/094r2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90-01-0000-draft-submission-to-the-fcc-in-support-of-the-ieee-usa-petition-for-rules-above-95-ghz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JLynch@mjlallc.com" TargetMode="External"/><Relationship Id="rId5" Type="http://schemas.openxmlformats.org/officeDocument/2006/relationships/hyperlink" Target="mailto:gnu@notor.com" TargetMode="External"/><Relationship Id="rId4" Type="http://schemas.openxmlformats.org/officeDocument/2006/relationships/hyperlink" Target="https://mentor.ieee.org/802.18/dcn/13/18-13-0101-00-0000-order-part-15-rules-for-unlicensed-operation-in-the-57-64-ghz-band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lync.com/itron/jholcomb/4HLPQ77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.office.microsoft.com/r/rlidlyncon?clid=1033&amp;p1=4&amp;p2=1041" TargetMode="External"/><Relationship Id="rId4" Type="http://schemas.openxmlformats.org/officeDocument/2006/relationships/hyperlink" Target="http://www.intercall.com/l/dial-in-number-looku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12,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August 12, 14, 16,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August 12,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916272"/>
              </p:ext>
            </p:extLst>
          </p:nvPr>
        </p:nvGraphicFramePr>
        <p:xfrm>
          <a:off x="533400" y="2517775"/>
          <a:ext cx="82438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8" name="Document" r:id="rId5" imgW="8255000" imgH="2514600" progId="Word.Document.8">
                  <p:embed/>
                </p:oleObj>
              </mc:Choice>
              <mc:Fallback>
                <p:oleObj name="Document" r:id="rId5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7775"/>
                        <a:ext cx="8243888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Date: Monday August 12, Wednesday August 14, and Friday August 16, 2013.</a:t>
            </a:r>
          </a:p>
          <a:p>
            <a:r>
              <a:rPr lang="en-US" sz="1800" dirty="0" smtClean="0"/>
              <a:t>Time: </a:t>
            </a:r>
            <a:r>
              <a:rPr lang="en-GB" sz="1800" dirty="0" smtClean="0"/>
              <a:t>8 AM PDT,  10 AM CDT, 11 AM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Review, revise </a:t>
            </a:r>
            <a:r>
              <a:rPr lang="en-US" sz="1800" dirty="0"/>
              <a:t>Draft submission to the FCC in support of the IEEE USA petition for rules above 95 </a:t>
            </a:r>
            <a:r>
              <a:rPr lang="en-US" sz="1800" dirty="0" smtClean="0"/>
              <a:t>GHz, </a:t>
            </a:r>
            <a:r>
              <a:rPr lang="en-US" sz="1800" dirty="0" smtClean="0">
                <a:hlinkClick r:id="rId3"/>
              </a:rPr>
              <a:t>18-13/90r1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Prepare </a:t>
            </a:r>
            <a:r>
              <a:rPr lang="en-US" sz="1800" dirty="0" smtClean="0"/>
              <a:t>thank you response to </a:t>
            </a:r>
            <a:r>
              <a:rPr lang="en-US" sz="1800" dirty="0"/>
              <a:t>Revision of Part 15 of the Commission's Rules Regarding Operation in the 57-64 GHz </a:t>
            </a:r>
            <a:r>
              <a:rPr lang="en-US" sz="1800" dirty="0" smtClean="0"/>
              <a:t>Band, to be considered at the August 9, 2013, Open Commission Meeting. </a:t>
            </a:r>
            <a:r>
              <a:rPr lang="en-US" sz="1800" dirty="0" smtClean="0">
                <a:hlinkClick r:id="rId4"/>
              </a:rPr>
              <a:t>18-13/101r0</a:t>
            </a:r>
            <a:r>
              <a:rPr lang="en-US" sz="1800" dirty="0" smtClean="0"/>
              <a:t>.</a:t>
            </a:r>
            <a:endParaRPr lang="en-US" sz="2800" dirty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Teleconference, see slide 3.</a:t>
            </a:r>
          </a:p>
          <a:p>
            <a:r>
              <a:rPr lang="en-US" sz="1800" dirty="0" smtClean="0"/>
              <a:t>To record your </a:t>
            </a:r>
            <a:r>
              <a:rPr lang="en-US" sz="1800" dirty="0"/>
              <a:t>a</a:t>
            </a:r>
            <a:r>
              <a:rPr lang="en-US" sz="1800" dirty="0" smtClean="0"/>
              <a:t>ttendance </a:t>
            </a:r>
            <a:r>
              <a:rPr lang="en-US" sz="1800" dirty="0"/>
              <a:t>at the meeting: Please send an email indicating your attendance to: John Notor, </a:t>
            </a:r>
            <a:r>
              <a:rPr lang="en-US" sz="1800" dirty="0">
                <a:hlinkClick r:id="rId5"/>
              </a:rPr>
              <a:t>gnu@notor.com</a:t>
            </a:r>
            <a:r>
              <a:rPr lang="en-US" sz="1800" dirty="0"/>
              <a:t> and Michael Lynch, </a:t>
            </a:r>
            <a:r>
              <a:rPr lang="en-US" sz="1800" dirty="0">
                <a:hlinkClick r:id="rId6" action="ppaction://hlinkfile"/>
              </a:rPr>
              <a:t>MJLynch@mjlallc.com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12,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here is the Link for </a:t>
            </a:r>
            <a:r>
              <a:rPr lang="en-US" sz="1400" dirty="0" smtClean="0"/>
              <a:t>Wednesday and Friday</a:t>
            </a:r>
            <a:endParaRPr lang="en-US" sz="1400" dirty="0"/>
          </a:p>
          <a:p>
            <a:r>
              <a:rPr lang="en-US" sz="1400" dirty="0"/>
              <a:t>--&gt; Join Lync </a:t>
            </a:r>
            <a:r>
              <a:rPr lang="en-US" sz="1400" dirty="0" smtClean="0"/>
              <a:t>Meeting (go to slide show mode to activate the link): </a:t>
            </a:r>
            <a:r>
              <a:rPr lang="en-US" sz="1400" u="sng" dirty="0" smtClean="0">
                <a:hlinkClick r:id="rId3"/>
              </a:rPr>
              <a:t>https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meet.lync.com/itron/jholcomb/4HLPQ779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Join by Phone</a:t>
            </a:r>
          </a:p>
          <a:p>
            <a:r>
              <a:rPr lang="en-US" sz="1400" dirty="0"/>
              <a:t>+1 (866) 467-0390</a:t>
            </a:r>
          </a:p>
          <a:p>
            <a:r>
              <a:rPr lang="en-US" sz="1400" dirty="0"/>
              <a:t>+1 (224) 554-0340</a:t>
            </a:r>
          </a:p>
          <a:p>
            <a:r>
              <a:rPr lang="en-US" sz="1400" dirty="0"/>
              <a:t>Find a local number&lt;</a:t>
            </a:r>
            <a:r>
              <a:rPr lang="en-US" sz="1400" u="sng" dirty="0">
                <a:hlinkClick r:id="rId4"/>
              </a:rPr>
              <a:t>http://www.intercall.com/l/dial-in-number-lookup.php</a:t>
            </a:r>
            <a:r>
              <a:rPr lang="en-US" sz="1400" dirty="0"/>
              <a:t>&gt;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Participant code: 5098913281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Help&lt;</a:t>
            </a:r>
            <a:r>
              <a:rPr lang="en-US" sz="1400" u="sng" dirty="0">
                <a:hlinkClick r:id="rId5"/>
              </a:rPr>
              <a:t>http://r.office.microsoft.com/r/rlidlyncon?clid=1033&amp;p1=4&amp;p2=1041</a:t>
            </a:r>
            <a:r>
              <a:rPr lang="en-US" sz="1400" dirty="0"/>
              <a:t>&gt;</a:t>
            </a:r>
          </a:p>
          <a:p>
            <a:r>
              <a:rPr lang="en-US" sz="1400" dirty="0"/>
              <a:t> 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12,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981</TotalTime>
  <Words>248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802-18-Submission</vt:lpstr>
      <vt:lpstr>Document</vt:lpstr>
      <vt:lpstr>Agenda for 802.18 Teleconference Meeting August 12, 14, 16, 2013</vt:lpstr>
      <vt:lpstr>Meeting Agenda</vt:lpstr>
      <vt:lpstr>Teleconference Information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Notor</cp:lastModifiedBy>
  <cp:revision>333</cp:revision>
  <cp:lastPrinted>1998-02-10T13:28:06Z</cp:lastPrinted>
  <dcterms:created xsi:type="dcterms:W3CDTF">2012-05-17T22:09:29Z</dcterms:created>
  <dcterms:modified xsi:type="dcterms:W3CDTF">2013-08-12T16:33:55Z</dcterms:modified>
</cp:coreProperties>
</file>