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58" r:id="rId3"/>
    <p:sldId id="274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13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084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68649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7864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989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May 9,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2859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</a:t>
            </a:r>
            <a:r>
              <a:rPr lang="en-US" sz="1800" b="1" dirty="0" smtClean="0"/>
              <a:t>18-13/094r1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3/18-13-0090-01-0000-draft-submission-to-the-fcc-in-support-of-the-ieee-usa-petition-for-rules-above-95-ghz.do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JLynch@mjlallc.com" TargetMode="External"/><Relationship Id="rId4" Type="http://schemas.openxmlformats.org/officeDocument/2006/relationships/hyperlink" Target="mailto:gnu@notor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et.lync.com/itron/jholcomb/4HLPQ779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r.office.microsoft.com/r/rlidlyncon?clid=1033&amp;p1=4&amp;p2=1041" TargetMode="External"/><Relationship Id="rId4" Type="http://schemas.openxmlformats.org/officeDocument/2006/relationships/hyperlink" Target="http://www.intercall.com/l/dial-in-number-lookup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</a:t>
            </a:r>
            <a:r>
              <a:rPr lang="en-US" dirty="0" smtClean="0"/>
              <a:t>12,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Agenda for 802.18 Teleconference Meeting</a:t>
            </a:r>
            <a:b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</a:b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August 12, 14, 16, 2013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August 12, </a:t>
            </a:r>
            <a:r>
              <a:rPr lang="en-US" sz="2000" b="0" dirty="0" smtClean="0"/>
              <a:t>2013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0916272"/>
              </p:ext>
            </p:extLst>
          </p:nvPr>
        </p:nvGraphicFramePr>
        <p:xfrm>
          <a:off x="533400" y="2517775"/>
          <a:ext cx="8243888" cy="250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3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17775"/>
                        <a:ext cx="8243888" cy="2501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400" dirty="0" smtClean="0"/>
              <a:t>Meeting Agenda</a:t>
            </a:r>
            <a:endParaRPr lang="en-US" sz="24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01000" cy="4800600"/>
          </a:xfrm>
        </p:spPr>
        <p:txBody>
          <a:bodyPr/>
          <a:lstStyle/>
          <a:p>
            <a:r>
              <a:rPr lang="en-US" sz="1800" dirty="0" smtClean="0"/>
              <a:t>Date: Monday August 12, Wednesday August 14, and Friday August 16, 2013.</a:t>
            </a:r>
          </a:p>
          <a:p>
            <a:r>
              <a:rPr lang="en-US" sz="1800" dirty="0" smtClean="0"/>
              <a:t>Time: </a:t>
            </a:r>
            <a:r>
              <a:rPr lang="en-GB" sz="1800" dirty="0" smtClean="0"/>
              <a:t>8 AM PDT,  10 AM CDT, 11 AM EDT</a:t>
            </a:r>
            <a:endParaRPr lang="en-US" sz="1800" dirty="0" smtClean="0"/>
          </a:p>
          <a:p>
            <a:r>
              <a:rPr lang="en-US" sz="1800" dirty="0" smtClean="0"/>
              <a:t>Duration: 2 hour</a:t>
            </a:r>
          </a:p>
          <a:p>
            <a:r>
              <a:rPr lang="en-US" sz="1800" dirty="0" smtClean="0"/>
              <a:t>Agenda</a:t>
            </a:r>
            <a:r>
              <a:rPr lang="en-US" sz="1800" b="0" dirty="0"/>
              <a:t>:</a:t>
            </a:r>
            <a:r>
              <a:rPr lang="en-US" sz="1800" dirty="0"/>
              <a:t> </a:t>
            </a:r>
            <a:endParaRPr lang="en-US" sz="1800" dirty="0" smtClean="0"/>
          </a:p>
          <a:p>
            <a:pPr lvl="1"/>
            <a:r>
              <a:rPr lang="en-US" sz="1800" dirty="0" smtClean="0"/>
              <a:t>Review, revise </a:t>
            </a:r>
            <a:r>
              <a:rPr lang="en-US" sz="1800" dirty="0"/>
              <a:t>Draft submission to the FCC in support of the IEEE USA petition for rules above 95 </a:t>
            </a:r>
            <a:r>
              <a:rPr lang="en-US" sz="1800" dirty="0" smtClean="0"/>
              <a:t>GHz, </a:t>
            </a:r>
            <a:r>
              <a:rPr lang="en-US" sz="1800" dirty="0" smtClean="0">
                <a:hlinkClick r:id="rId3"/>
              </a:rPr>
              <a:t>18-13/90r1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/>
              <a:t>Prepare </a:t>
            </a:r>
            <a:r>
              <a:rPr lang="en-US" sz="1800" dirty="0" smtClean="0"/>
              <a:t>thank </a:t>
            </a:r>
            <a:r>
              <a:rPr lang="en-US" sz="1800" smtClean="0"/>
              <a:t>you response to </a:t>
            </a:r>
            <a:r>
              <a:rPr lang="en-US" sz="1800" dirty="0"/>
              <a:t>Revision of Part 15 of the Commission's Rules Regarding Operation in the 57-64 GHz </a:t>
            </a:r>
            <a:r>
              <a:rPr lang="en-US" sz="1800" dirty="0" smtClean="0"/>
              <a:t>Band, to be considered at the August 9, 2013, Open Commission Meeting.</a:t>
            </a:r>
            <a:endParaRPr lang="en-US" sz="2800" dirty="0"/>
          </a:p>
          <a:p>
            <a:pPr lvl="1"/>
            <a:r>
              <a:rPr lang="en-US" sz="1800" dirty="0" smtClean="0"/>
              <a:t>Adjourn meeting.</a:t>
            </a:r>
          </a:p>
          <a:p>
            <a:r>
              <a:rPr lang="en-US" sz="1800" dirty="0" smtClean="0"/>
              <a:t>To Join the Teleconference, see slide 3.</a:t>
            </a:r>
          </a:p>
          <a:p>
            <a:r>
              <a:rPr lang="en-US" sz="1800" dirty="0" smtClean="0"/>
              <a:t>To record your </a:t>
            </a:r>
            <a:r>
              <a:rPr lang="en-US" sz="1800" dirty="0"/>
              <a:t>a</a:t>
            </a:r>
            <a:r>
              <a:rPr lang="en-US" sz="1800" dirty="0" smtClean="0"/>
              <a:t>ttendance </a:t>
            </a:r>
            <a:r>
              <a:rPr lang="en-US" sz="1800" dirty="0"/>
              <a:t>at the meeting: Please send an email indicating your attendance to: John Notor, </a:t>
            </a:r>
            <a:r>
              <a:rPr lang="en-US" sz="1800" dirty="0">
                <a:hlinkClick r:id="rId4"/>
              </a:rPr>
              <a:t>gnu@notor.com</a:t>
            </a:r>
            <a:r>
              <a:rPr lang="en-US" sz="1800" dirty="0"/>
              <a:t> and Michael Lynch, </a:t>
            </a:r>
            <a:r>
              <a:rPr lang="en-US" sz="1800" dirty="0">
                <a:hlinkClick r:id="rId5" action="ppaction://hlinkfile"/>
              </a:rPr>
              <a:t>MJLynch@mjlallc.com</a:t>
            </a:r>
            <a:r>
              <a:rPr lang="en-US" sz="1800" dirty="0"/>
              <a:t>.</a:t>
            </a:r>
          </a:p>
          <a:p>
            <a:endParaRPr lang="en-US" sz="18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</a:t>
            </a:r>
            <a:r>
              <a:rPr lang="en-US" dirty="0" smtClean="0"/>
              <a:t>12, </a:t>
            </a:r>
            <a:r>
              <a:rPr lang="en-US" dirty="0" smtClean="0"/>
              <a:t>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r>
              <a:rPr lang="en-US" sz="1400" dirty="0"/>
              <a:t>here is the Link for </a:t>
            </a:r>
            <a:r>
              <a:rPr lang="en-US" sz="1400" dirty="0" smtClean="0"/>
              <a:t>Wednesday and Friday</a:t>
            </a:r>
            <a:endParaRPr lang="en-US" sz="1400" dirty="0"/>
          </a:p>
          <a:p>
            <a:r>
              <a:rPr lang="en-US" sz="1400" dirty="0"/>
              <a:t>--&gt; Join Lync </a:t>
            </a:r>
            <a:r>
              <a:rPr lang="en-US" sz="1400" dirty="0" smtClean="0"/>
              <a:t>Meeting (go to slide show mode to activate the link): </a:t>
            </a:r>
            <a:r>
              <a:rPr lang="en-US" sz="1400" u="sng" dirty="0" smtClean="0">
                <a:hlinkClick r:id="rId3"/>
              </a:rPr>
              <a:t>https</a:t>
            </a:r>
            <a:r>
              <a:rPr lang="en-US" sz="1400" u="sng" dirty="0">
                <a:hlinkClick r:id="rId3"/>
              </a:rPr>
              <a:t>://</a:t>
            </a:r>
            <a:r>
              <a:rPr lang="en-US" sz="1400" u="sng" dirty="0" smtClean="0">
                <a:hlinkClick r:id="rId3"/>
              </a:rPr>
              <a:t>meet.lync.com/itron/jholcomb/4HLPQ779</a:t>
            </a:r>
            <a:endParaRPr lang="en-US" sz="1400" dirty="0"/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Join by Phone</a:t>
            </a:r>
          </a:p>
          <a:p>
            <a:r>
              <a:rPr lang="en-US" sz="1400" dirty="0"/>
              <a:t>+1 (866) 467-0390</a:t>
            </a:r>
          </a:p>
          <a:p>
            <a:r>
              <a:rPr lang="en-US" sz="1400" dirty="0"/>
              <a:t>+1 (224) 554-0340</a:t>
            </a:r>
          </a:p>
          <a:p>
            <a:r>
              <a:rPr lang="en-US" sz="1400" dirty="0"/>
              <a:t>Find a local number&lt;</a:t>
            </a:r>
            <a:r>
              <a:rPr lang="en-US" sz="1400" u="sng" dirty="0">
                <a:hlinkClick r:id="rId4"/>
              </a:rPr>
              <a:t>http://www.intercall.com/l/dial-in-number-lookup.php</a:t>
            </a:r>
            <a:r>
              <a:rPr lang="en-US" sz="1400" dirty="0"/>
              <a:t>&gt;</a:t>
            </a:r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Participant code: 5098913281</a:t>
            </a:r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Help&lt;</a:t>
            </a:r>
            <a:r>
              <a:rPr lang="en-US" sz="1400" u="sng" dirty="0">
                <a:hlinkClick r:id="rId5"/>
              </a:rPr>
              <a:t>http://r.office.microsoft.com/r/rlidlyncon?clid=1033&amp;p1=4&amp;p2=1041</a:t>
            </a:r>
            <a:r>
              <a:rPr lang="en-US" sz="1400" dirty="0"/>
              <a:t>&gt;</a:t>
            </a:r>
          </a:p>
          <a:p>
            <a:r>
              <a:rPr lang="en-US" sz="1400" dirty="0"/>
              <a:t> 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</a:t>
            </a:r>
            <a:r>
              <a:rPr lang="en-US" dirty="0" smtClean="0"/>
              <a:t>12, </a:t>
            </a:r>
            <a:r>
              <a:rPr lang="en-US" dirty="0" smtClean="0"/>
              <a:t>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4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979</TotalTime>
  <Words>246</Words>
  <Application>Microsoft Office PowerPoint</Application>
  <PresentationFormat>On-screen Show (4:3)</PresentationFormat>
  <Paragraphs>46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802-18-Submission</vt:lpstr>
      <vt:lpstr>Document</vt:lpstr>
      <vt:lpstr>Agenda for 802.18 Teleconference Meeting August 12, 14, 16, 2013</vt:lpstr>
      <vt:lpstr>Meeting Agenda</vt:lpstr>
      <vt:lpstr>Teleconference Information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for 802.18 Teleconference Feb 7 to March 14 2013</dc:title>
  <dc:creator>John H Notor</dc:creator>
  <cp:lastModifiedBy>John Notor</cp:lastModifiedBy>
  <cp:revision>331</cp:revision>
  <cp:lastPrinted>1998-02-10T13:28:06Z</cp:lastPrinted>
  <dcterms:created xsi:type="dcterms:W3CDTF">2012-05-17T22:09:29Z</dcterms:created>
  <dcterms:modified xsi:type="dcterms:W3CDTF">2013-08-12T16:23:54Z</dcterms:modified>
</cp:coreProperties>
</file>