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58" r:id="rId3"/>
    <p:sldId id="274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01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13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084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68649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7864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989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May 9,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2859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18-13/</a:t>
            </a:r>
            <a:r>
              <a:rPr lang="en-US" sz="1800" b="1" dirty="0" smtClean="0"/>
              <a:t>094r0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3/18-13-0090-01-0000-draft-submission-to-the-fcc-in-support-of-the-ieee-usa-petition-for-rules-above-95-ghz.doc" TargetMode="External"/><Relationship Id="rId4" Type="http://schemas.openxmlformats.org/officeDocument/2006/relationships/hyperlink" Target="mailto:gnu@notor.com" TargetMode="External"/><Relationship Id="rId5" Type="http://schemas.openxmlformats.org/officeDocument/2006/relationships/hyperlink" Target="MJLynch@mjlallc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et.lync.com/itron/jholcomb/1HR7G6W4" TargetMode="External"/><Relationship Id="rId4" Type="http://schemas.openxmlformats.org/officeDocument/2006/relationships/hyperlink" Target="http://www.intercall.com/l/dial-in-number-lookup.php" TargetMode="External"/><Relationship Id="rId5" Type="http://schemas.openxmlformats.org/officeDocument/2006/relationships/hyperlink" Target="http://r.office.microsoft.com/r/rlidlyncon?clid=1033&amp;p1=4&amp;p2=1041" TargetMode="External"/><Relationship Id="rId6" Type="http://schemas.openxmlformats.org/officeDocument/2006/relationships/hyperlink" Target="https://baesystems.uc.att.com/baesystems/meet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777" cy="276999"/>
          </a:xfrm>
        </p:spPr>
        <p:txBody>
          <a:bodyPr/>
          <a:lstStyle/>
          <a:p>
            <a:r>
              <a:rPr lang="en-US" dirty="0" smtClean="0"/>
              <a:t>August 8,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Agenda for 802.18 Teleconference Meeting</a:t>
            </a:r>
            <a:b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</a:b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June 11, 12, 2013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May 28, 2013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0916272"/>
              </p:ext>
            </p:extLst>
          </p:nvPr>
        </p:nvGraphicFramePr>
        <p:xfrm>
          <a:off x="533400" y="2517775"/>
          <a:ext cx="8243888" cy="250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7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17775"/>
                        <a:ext cx="8243888" cy="2501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400" dirty="0" smtClean="0"/>
              <a:t>Meeting Agenda</a:t>
            </a:r>
            <a:endParaRPr lang="en-US" sz="24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01000" cy="4800600"/>
          </a:xfrm>
        </p:spPr>
        <p:txBody>
          <a:bodyPr/>
          <a:lstStyle/>
          <a:p>
            <a:r>
              <a:rPr lang="en-US" sz="1800" dirty="0" smtClean="0"/>
              <a:t>Date: </a:t>
            </a:r>
            <a:r>
              <a:rPr lang="en-US" sz="1800" dirty="0" smtClean="0"/>
              <a:t>Monday August 12, Wednesday August 14, and Friday August 16, 2013.</a:t>
            </a:r>
            <a:endParaRPr lang="en-US" sz="1800" dirty="0" smtClean="0"/>
          </a:p>
          <a:p>
            <a:r>
              <a:rPr lang="en-US" sz="1800" dirty="0" smtClean="0"/>
              <a:t>Time: </a:t>
            </a:r>
            <a:r>
              <a:rPr lang="en-GB" sz="1800" dirty="0" smtClean="0"/>
              <a:t>8 AM PDT</a:t>
            </a:r>
            <a:r>
              <a:rPr lang="en-GB" sz="1800" dirty="0" smtClean="0"/>
              <a:t>, </a:t>
            </a:r>
            <a:r>
              <a:rPr lang="en-GB" sz="1800" dirty="0" smtClean="0"/>
              <a:t> 10 AM </a:t>
            </a:r>
            <a:r>
              <a:rPr lang="en-GB" sz="1800" dirty="0" smtClean="0"/>
              <a:t>CDT, </a:t>
            </a:r>
            <a:r>
              <a:rPr lang="en-GB" sz="1800" dirty="0" smtClean="0"/>
              <a:t>11 AM EDT</a:t>
            </a:r>
            <a:endParaRPr lang="en-US" sz="1800" dirty="0" smtClean="0"/>
          </a:p>
          <a:p>
            <a:r>
              <a:rPr lang="en-US" sz="1800" dirty="0" smtClean="0"/>
              <a:t>Duration: 2 hour</a:t>
            </a:r>
          </a:p>
          <a:p>
            <a:r>
              <a:rPr lang="en-US" sz="1800" dirty="0" smtClean="0"/>
              <a:t>Agenda</a:t>
            </a:r>
            <a:r>
              <a:rPr lang="en-US" sz="1800" b="0" dirty="0"/>
              <a:t>:</a:t>
            </a:r>
            <a:r>
              <a:rPr lang="en-US" sz="1800" dirty="0"/>
              <a:t> </a:t>
            </a:r>
            <a:endParaRPr lang="en-US" sz="1800" dirty="0" smtClean="0"/>
          </a:p>
          <a:p>
            <a:pPr lvl="1"/>
            <a:r>
              <a:rPr lang="en-US" sz="1800" dirty="0" smtClean="0"/>
              <a:t>Review, revise </a:t>
            </a:r>
            <a:r>
              <a:rPr lang="en-US" sz="1800" dirty="0"/>
              <a:t>Draft submission to the FCC in support of the IEEE USA petition for rules above 95 </a:t>
            </a:r>
            <a:r>
              <a:rPr lang="en-US" sz="1800" dirty="0" smtClean="0"/>
              <a:t>GHz, </a:t>
            </a:r>
            <a:r>
              <a:rPr lang="en-US" sz="1800" dirty="0" smtClean="0">
                <a:hlinkClick r:id="rId3"/>
              </a:rPr>
              <a:t>18-13/90r1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/>
              <a:t>Prepare a response to Revision of Part 15 of the Commission's Rules Regarding Operation in the 57-64 </a:t>
            </a:r>
            <a:r>
              <a:rPr lang="en-US" sz="1800" dirty="0"/>
              <a:t>GHz </a:t>
            </a:r>
            <a:r>
              <a:rPr lang="en-US" sz="1800" dirty="0" smtClean="0"/>
              <a:t>Band, to be considered at the August 9, 2013, Open Commission Meeting.</a:t>
            </a:r>
            <a:endParaRPr lang="en-US" sz="2800" dirty="0"/>
          </a:p>
          <a:p>
            <a:pPr lvl="1"/>
            <a:r>
              <a:rPr lang="en-US" sz="1800" dirty="0" smtClean="0"/>
              <a:t>Adjourn meeting.</a:t>
            </a:r>
          </a:p>
          <a:p>
            <a:r>
              <a:rPr lang="en-US" sz="1800" dirty="0" smtClean="0"/>
              <a:t>To Join the Teleconference, see slide 3.</a:t>
            </a:r>
            <a:endParaRPr lang="en-US" sz="1800" dirty="0" smtClean="0"/>
          </a:p>
          <a:p>
            <a:r>
              <a:rPr lang="en-US" sz="1800" dirty="0" smtClean="0"/>
              <a:t>To </a:t>
            </a:r>
            <a:r>
              <a:rPr lang="en-US" sz="1800" dirty="0" smtClean="0"/>
              <a:t>record your </a:t>
            </a:r>
            <a:r>
              <a:rPr lang="en-US" sz="1800" dirty="0"/>
              <a:t>a</a:t>
            </a:r>
            <a:r>
              <a:rPr lang="en-US" sz="1800" dirty="0" smtClean="0"/>
              <a:t>ttendance </a:t>
            </a:r>
            <a:r>
              <a:rPr lang="en-US" sz="1800" dirty="0"/>
              <a:t>at the meeting: Please send an email indicating your attendance to: John Notor, </a:t>
            </a:r>
            <a:r>
              <a:rPr lang="en-US" sz="1800" dirty="0">
                <a:hlinkClick r:id="rId4"/>
              </a:rPr>
              <a:t>gnu@notor.com</a:t>
            </a:r>
            <a:r>
              <a:rPr lang="en-US" sz="1800" dirty="0"/>
              <a:t> and Michael Lynch, </a:t>
            </a:r>
            <a:r>
              <a:rPr lang="en-US" sz="1800" dirty="0">
                <a:hlinkClick r:id="rId5" action="ppaction://hlinkfile"/>
              </a:rPr>
              <a:t>MJLynch@mjlallc.com</a:t>
            </a:r>
            <a:r>
              <a:rPr lang="en-US" sz="1800" dirty="0"/>
              <a:t>.</a:t>
            </a:r>
          </a:p>
          <a:p>
            <a:endParaRPr lang="en-US" sz="18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777" cy="276999"/>
          </a:xfrm>
        </p:spPr>
        <p:txBody>
          <a:bodyPr/>
          <a:lstStyle/>
          <a:p>
            <a:r>
              <a:rPr lang="en-US" dirty="0" smtClean="0"/>
              <a:t>August 8, </a:t>
            </a:r>
            <a:r>
              <a:rPr lang="en-US" dirty="0" smtClean="0"/>
              <a:t>2013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</a:t>
            </a:r>
            <a:r>
              <a:rPr lang="en-US" sz="2000" dirty="0" smtClean="0"/>
              <a:t>Information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572000"/>
          </a:xfrm>
        </p:spPr>
        <p:txBody>
          <a:bodyPr/>
          <a:lstStyle/>
          <a:p>
            <a:r>
              <a:rPr lang="en-US" sz="1400" dirty="0"/>
              <a:t>H</a:t>
            </a:r>
            <a:r>
              <a:rPr lang="en-US" sz="1400" dirty="0" smtClean="0"/>
              <a:t>ere </a:t>
            </a:r>
            <a:r>
              <a:rPr lang="en-US" sz="1400" dirty="0"/>
              <a:t>is the call in information for the first conference call.    </a:t>
            </a:r>
          </a:p>
          <a:p>
            <a:r>
              <a:rPr lang="en-US" sz="1400" dirty="0" smtClean="0">
                <a:hlinkClick r:id="rId3"/>
              </a:rPr>
              <a:t>Click Here to Join </a:t>
            </a:r>
            <a:r>
              <a:rPr lang="en-US" sz="1400" dirty="0">
                <a:hlinkClick r:id="rId3"/>
              </a:rPr>
              <a:t>Lync </a:t>
            </a:r>
            <a:r>
              <a:rPr lang="en-US" sz="1400" dirty="0" smtClean="0">
                <a:hlinkClick r:id="rId3"/>
              </a:rPr>
              <a:t>Meeting</a:t>
            </a:r>
            <a:endParaRPr lang="en-US" sz="1400" dirty="0">
              <a:hlinkClick r:id="rId3"/>
            </a:endParaRPr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Join by Phone</a:t>
            </a:r>
          </a:p>
          <a:p>
            <a:r>
              <a:rPr lang="en-US" sz="1400" dirty="0"/>
              <a:t>+1 (866) 467-0390</a:t>
            </a:r>
          </a:p>
          <a:p>
            <a:r>
              <a:rPr lang="en-US" sz="1400" dirty="0"/>
              <a:t>+1 (224) 554-0340</a:t>
            </a:r>
          </a:p>
          <a:p>
            <a:r>
              <a:rPr lang="en-US" sz="1400" dirty="0">
                <a:hlinkClick r:id="rId4"/>
              </a:rPr>
              <a:t>Find a local </a:t>
            </a:r>
            <a:r>
              <a:rPr lang="en-US" sz="1400" dirty="0" smtClean="0">
                <a:hlinkClick r:id="rId4"/>
              </a:rPr>
              <a:t>number</a:t>
            </a:r>
            <a:r>
              <a:rPr lang="en-US" sz="1400" dirty="0"/>
              <a:t> </a:t>
            </a:r>
          </a:p>
          <a:p>
            <a:r>
              <a:rPr lang="en-US" sz="1400" dirty="0"/>
              <a:t>Participant code: 5098913281</a:t>
            </a:r>
          </a:p>
          <a:p>
            <a:r>
              <a:rPr lang="en-US" sz="1400" dirty="0"/>
              <a:t> </a:t>
            </a:r>
          </a:p>
          <a:p>
            <a:r>
              <a:rPr lang="en-US" sz="1400" dirty="0">
                <a:hlinkClick r:id="rId5"/>
              </a:rPr>
              <a:t>Help  </a:t>
            </a:r>
            <a:r>
              <a:rPr lang="en-US" sz="1400" dirty="0"/>
              <a:t> </a:t>
            </a:r>
          </a:p>
          <a:p>
            <a:r>
              <a:rPr lang="en-US" sz="1400" dirty="0"/>
              <a:t>note: this is new service and part of Office 365.  you may want to call in a little early to load up the </a:t>
            </a:r>
            <a:r>
              <a:rPr lang="en-US" sz="1400" dirty="0" err="1"/>
              <a:t>Lync</a:t>
            </a:r>
            <a:r>
              <a:rPr lang="en-US" sz="1400" dirty="0"/>
              <a:t> client which may take a minute or so, if you want to watch the shared desktops/applications.</a:t>
            </a:r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with that, we are working on the sharing of the desktop and applications. depending on your setup, when we are sharing, a selection may come up in one of the windows if you want to accept the content.  if you want to see what is being presented you should select that.</a:t>
            </a:r>
            <a:endParaRPr lang="en-US" sz="1400" b="0" dirty="0">
              <a:hlinkClick r:id="rId6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777" cy="276999"/>
          </a:xfrm>
        </p:spPr>
        <p:txBody>
          <a:bodyPr/>
          <a:lstStyle/>
          <a:p>
            <a:r>
              <a:rPr lang="en-US" dirty="0" smtClean="0"/>
              <a:t>August 8, </a:t>
            </a:r>
            <a:r>
              <a:rPr lang="en-US" dirty="0" smtClean="0"/>
              <a:t>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47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971</TotalTime>
  <Words>256</Words>
  <Application>Microsoft Macintosh PowerPoint</Application>
  <PresentationFormat>On-screen Show (4:3)</PresentationFormat>
  <Paragraphs>47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802-18-Submission</vt:lpstr>
      <vt:lpstr>Microsoft Word 97 - 2004 Document</vt:lpstr>
      <vt:lpstr>Agenda for 802.18 Teleconference Meeting June 11, 12, 2013</vt:lpstr>
      <vt:lpstr>Meeting Agenda</vt:lpstr>
      <vt:lpstr>Teleconference Information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for 802.18 Teleconference Feb 7 to March 14 2013</dc:title>
  <dc:creator>John H Notor</dc:creator>
  <cp:lastModifiedBy>John H Notor</cp:lastModifiedBy>
  <cp:revision>327</cp:revision>
  <cp:lastPrinted>1998-02-10T13:28:06Z</cp:lastPrinted>
  <dcterms:created xsi:type="dcterms:W3CDTF">2012-05-17T22:09:29Z</dcterms:created>
  <dcterms:modified xsi:type="dcterms:W3CDTF">2013-08-08T20:47:13Z</dcterms:modified>
</cp:coreProperties>
</file>