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83" r:id="rId4"/>
    <p:sldId id="286" r:id="rId5"/>
    <p:sldId id="285"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7" d="100"/>
          <a:sy n="117" d="100"/>
        </p:scale>
        <p:origin x="-219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18-13/0093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July</a:t>
            </a:r>
            <a:r>
              <a:rPr lang="en-US" sz="2000" b="0" dirty="0" smtClean="0"/>
              <a:t>, </a:t>
            </a:r>
            <a:r>
              <a:rPr lang="en-US" sz="2000" b="0" dirty="0" smtClean="0"/>
              <a:t>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602355655"/>
              </p:ext>
            </p:extLst>
          </p:nvPr>
        </p:nvGraphicFramePr>
        <p:xfrm>
          <a:off x="520700" y="2290763"/>
          <a:ext cx="7991475" cy="3571875"/>
        </p:xfrm>
        <a:graphic>
          <a:graphicData uri="http://schemas.openxmlformats.org/presentationml/2006/ole">
            <mc:AlternateContent xmlns:mc="http://schemas.openxmlformats.org/markup-compatibility/2006">
              <mc:Choice xmlns:v="urn:schemas-microsoft-com:vml" Requires="v">
                <p:oleObj spid="_x0000_s30894" name="Document" r:id="rId4" imgW="8248712" imgH="3693152" progId="Word.Document.8">
                  <p:embed/>
                </p:oleObj>
              </mc:Choice>
              <mc:Fallback>
                <p:oleObj name="Document" r:id="rId4" imgW="8248712" imgH="3693152" progId="Word.Document.8">
                  <p:embed/>
                  <p:pic>
                    <p:nvPicPr>
                      <p:cNvPr id="0" name="Picture 11"/>
                      <p:cNvPicPr>
                        <a:picLocks noChangeAspect="1" noChangeArrowheads="1"/>
                      </p:cNvPicPr>
                      <p:nvPr/>
                    </p:nvPicPr>
                    <p:blipFill>
                      <a:blip r:embed="rId5"/>
                      <a:srcRect/>
                      <a:stretch>
                        <a:fillRect/>
                      </a:stretch>
                    </p:blipFill>
                    <p:spPr bwMode="auto">
                      <a:xfrm>
                        <a:off x="520700" y="2290763"/>
                        <a:ext cx="7991475" cy="357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10668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outputs from the </a:t>
            </a:r>
            <a:r>
              <a:rPr lang="en-US" sz="2000" b="0" dirty="0" smtClean="0"/>
              <a:t>July</a:t>
            </a:r>
            <a:r>
              <a:rPr lang="en-US" sz="2000" b="0" dirty="0" smtClean="0"/>
              <a:t>, </a:t>
            </a:r>
            <a:r>
              <a:rPr lang="en-US" sz="2000" b="0" dirty="0" smtClean="0"/>
              <a:t>2013 meeting.</a:t>
            </a:r>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At this particular meeting we approved </a:t>
            </a:r>
            <a:r>
              <a:rPr lang="en-US" sz="2000" b="0" dirty="0" smtClean="0"/>
              <a:t>four </a:t>
            </a:r>
            <a:r>
              <a:rPr lang="en-US" sz="2000" b="0" dirty="0" smtClean="0"/>
              <a:t>documents, </a:t>
            </a:r>
            <a:r>
              <a:rPr lang="en-US" sz="2000" b="0" dirty="0" smtClean="0"/>
              <a:t>one of which is in support of an FCC filing by IEEE USA.</a:t>
            </a:r>
            <a:endParaRPr lang="en-US" sz="2000" b="0" dirty="0" smtClean="0"/>
          </a:p>
          <a:p>
            <a:r>
              <a:rPr lang="en-US" sz="2000" b="0" dirty="0" smtClean="0"/>
              <a:t>As was begun </a:t>
            </a:r>
            <a:r>
              <a:rPr lang="en-US" sz="2000" b="0" dirty="0" smtClean="0"/>
              <a:t>several</a:t>
            </a:r>
            <a:r>
              <a:rPr lang="en-US" sz="2000" b="0" dirty="0" smtClean="0"/>
              <a:t> </a:t>
            </a:r>
            <a:r>
              <a:rPr lang="en-US" sz="2000" b="0" dirty="0" smtClean="0"/>
              <a:t>meetings </a:t>
            </a:r>
            <a:r>
              <a:rPr lang="en-US" sz="2000" b="0" dirty="0" smtClean="0"/>
              <a:t>earlier final </a:t>
            </a:r>
            <a:r>
              <a:rPr lang="en-US" sz="2000" b="0" dirty="0" smtClean="0"/>
              <a:t>approval of documents </a:t>
            </a:r>
            <a:r>
              <a:rPr lang="en-US" sz="2000" b="0" dirty="0" smtClean="0"/>
              <a:t>is normally</a:t>
            </a:r>
            <a:r>
              <a:rPr lang="en-US" sz="2000" b="0" dirty="0" smtClean="0"/>
              <a:t> </a:t>
            </a:r>
            <a:r>
              <a:rPr lang="en-US" sz="2000" b="0" dirty="0" smtClean="0"/>
              <a:t>held on Thursdays during AM1 and AM2. Some find that we still need the afternoon sessions to complete our work in a more thorough manner</a:t>
            </a:r>
            <a:r>
              <a:rPr lang="en-US" sz="2000" b="0" dirty="0" smtClean="0"/>
              <a:t>. To do so requires prior permission of the EC chair.</a:t>
            </a:r>
            <a:endParaRPr lang="en-US" sz="2000" b="0" dirty="0" smtClean="0"/>
          </a:p>
          <a:p>
            <a:r>
              <a:rPr lang="en-US" sz="2000" b="0" dirty="0" smtClean="0"/>
              <a:t>As is normal the meeting approved the 802.18 chair convening conference calls to deal with regulatory matters that come up between Plenary sessions.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and ITU-R Items Approved </a:t>
            </a:r>
            <a:r>
              <a:rPr lang="en-US" sz="2800" dirty="0"/>
              <a:t>in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then submitted to the EC for their approval </a:t>
            </a:r>
            <a:r>
              <a:rPr lang="en-US" sz="2000" b="0" dirty="0" smtClean="0"/>
              <a:t>four documents</a:t>
            </a:r>
            <a:r>
              <a:rPr lang="en-US" sz="2000" b="0" dirty="0" smtClean="0"/>
              <a:t> for the </a:t>
            </a:r>
            <a:r>
              <a:rPr lang="en-US" sz="2000" b="0" dirty="0" smtClean="0"/>
              <a:t>US FCC </a:t>
            </a:r>
            <a:r>
              <a:rPr lang="en-US" sz="2000" b="0" dirty="0" smtClean="0"/>
              <a:t>address and ITU-R</a:t>
            </a:r>
            <a:endParaRPr lang="en-US" sz="2000" b="0" dirty="0" smtClean="0"/>
          </a:p>
          <a:p>
            <a:pPr lvl="1">
              <a:spcBef>
                <a:spcPts val="0"/>
              </a:spcBef>
              <a:spcAft>
                <a:spcPts val="600"/>
              </a:spcAft>
            </a:pPr>
            <a:r>
              <a:rPr lang="en-US" dirty="0" smtClean="0"/>
              <a:t>Document </a:t>
            </a:r>
            <a:r>
              <a:rPr lang="en-US" dirty="0"/>
              <a:t>18-13/0087r04, reply-comments-of-ieee-802-on-5-ghz-nprm-fcc-docket-13-49, for review by EC and forward to the FCC.  The Chair of 802.18 is authorized to make editorial changes as necessary</a:t>
            </a:r>
            <a:r>
              <a:rPr lang="en-US" dirty="0" smtClean="0"/>
              <a:t>.</a:t>
            </a:r>
            <a:endParaRPr lang="en-US" dirty="0"/>
          </a:p>
          <a:p>
            <a:pPr lvl="1">
              <a:spcBef>
                <a:spcPts val="0"/>
              </a:spcBef>
              <a:spcAft>
                <a:spcPts val="600"/>
              </a:spcAft>
            </a:pPr>
            <a:r>
              <a:rPr lang="en-US" dirty="0"/>
              <a:t>Vote:  5 Yes     0  No     0 Abstain </a:t>
            </a:r>
          </a:p>
          <a:p>
            <a:pPr lvl="1">
              <a:spcBef>
                <a:spcPts val="0"/>
              </a:spcBef>
              <a:spcAft>
                <a:spcPts val="600"/>
              </a:spcAft>
            </a:pPr>
            <a:r>
              <a:rPr lang="en-US" dirty="0" smtClean="0"/>
              <a:t>Document </a:t>
            </a:r>
            <a:r>
              <a:rPr lang="en-US" dirty="0"/>
              <a:t>18-13/0088r02, second response to a request from ITU-R Working Party 5D toward the development of Revision 12 of Recommendation. ITU-R M.1457, for review by the EC and forwarding to ITU Liaison.  The Chairs of 802.18 and 802.16 are authorized to make editorial changes as </a:t>
            </a:r>
            <a:r>
              <a:rPr lang="en-US" dirty="0" smtClean="0"/>
              <a:t>necessary</a:t>
            </a:r>
            <a:endParaRPr lang="en-US" dirty="0"/>
          </a:p>
          <a:p>
            <a:pPr lvl="1">
              <a:spcBef>
                <a:spcPts val="0"/>
              </a:spcBef>
              <a:spcAft>
                <a:spcPts val="600"/>
              </a:spcAft>
            </a:pPr>
            <a:r>
              <a:rPr lang="en-US" dirty="0"/>
              <a:t>Vote:   5 Yes     0 No     0 </a:t>
            </a:r>
            <a:r>
              <a:rPr lang="en-US" dirty="0" smtClean="0"/>
              <a:t>Abstain</a:t>
            </a:r>
            <a:endParaRPr lang="en-US" dirty="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and ITU-R Items Approved </a:t>
            </a:r>
            <a:r>
              <a:rPr lang="en-US" sz="2800" dirty="0"/>
              <a:t>in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Continued:</a:t>
            </a:r>
            <a:endParaRPr lang="en-US" sz="2000" b="0" dirty="0" smtClean="0"/>
          </a:p>
          <a:p>
            <a:pPr lvl="1">
              <a:spcBef>
                <a:spcPts val="0"/>
              </a:spcBef>
              <a:spcAft>
                <a:spcPts val="600"/>
              </a:spcAft>
            </a:pPr>
            <a:r>
              <a:rPr lang="en-US" dirty="0"/>
              <a:t>document 18-13/0089r3, 802-support-for-petitions-for-reconsideration-of-progeny-m-lms-order, for review by EC and forward to the FCC.  The Chair of 802.18 is authorized to make editorial changes as necessary</a:t>
            </a:r>
            <a:r>
              <a:rPr lang="en-US" dirty="0" smtClean="0"/>
              <a:t>.</a:t>
            </a:r>
          </a:p>
          <a:p>
            <a:pPr lvl="1">
              <a:spcBef>
                <a:spcPts val="0"/>
              </a:spcBef>
              <a:spcAft>
                <a:spcPts val="600"/>
              </a:spcAft>
            </a:pPr>
            <a:r>
              <a:rPr lang="en-US" dirty="0"/>
              <a:t>Vote:  4 Yes     0  No     1 Abstain </a:t>
            </a:r>
            <a:endParaRPr lang="en-US" dirty="0" smtClean="0"/>
          </a:p>
          <a:p>
            <a:pPr lvl="1">
              <a:spcBef>
                <a:spcPts val="0"/>
              </a:spcBef>
              <a:spcAft>
                <a:spcPts val="600"/>
              </a:spcAft>
            </a:pPr>
            <a:r>
              <a:rPr lang="en-US" dirty="0" smtClean="0"/>
              <a:t>Document </a:t>
            </a:r>
            <a:r>
              <a:rPr lang="en-US" dirty="0"/>
              <a:t>18-13/0090r01, Letter Supporting IEEE-USA Petitioning FCC for Spectrum Ruling to Spur New Technologies (&gt;95GHz), for review by the EC and forwarding to FCC.  The Chair of 802.18 is authorized to make editorial changes as necessary</a:t>
            </a:r>
            <a:r>
              <a:rPr lang="en-US" dirty="0" smtClean="0"/>
              <a:t>.</a:t>
            </a:r>
          </a:p>
          <a:p>
            <a:pPr lvl="1">
              <a:spcBef>
                <a:spcPts val="0"/>
              </a:spcBef>
              <a:spcAft>
                <a:spcPts val="600"/>
              </a:spcAft>
            </a:pPr>
            <a:r>
              <a:rPr lang="en-US" dirty="0"/>
              <a:t>Vote:   5 Yes     0 No     0 Abstain </a:t>
            </a:r>
            <a:endParaRPr lang="en-US" dirty="0" smtClean="0"/>
          </a:p>
          <a:p>
            <a:pPr>
              <a:spcBef>
                <a:spcPts val="0"/>
              </a:spcBef>
              <a:spcAft>
                <a:spcPts val="600"/>
              </a:spcAft>
            </a:pPr>
            <a:r>
              <a:rPr lang="en-US" sz="2000" b="0" dirty="0" smtClean="0"/>
              <a:t>All four documents were approved by the EC on the Consent Agenda at the closing session on Friday afternoon.</a:t>
            </a:r>
            <a:endParaRPr lang="en-US" sz="2000" b="0" dirty="0"/>
          </a:p>
        </p:txBody>
      </p:sp>
    </p:spTree>
    <p:extLst>
      <p:ext uri="{BB962C8B-B14F-4D97-AF65-F5344CB8AC3E}">
        <p14:creationId xmlns:p14="http://schemas.microsoft.com/office/powerpoint/2010/main" val="3852751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a:t>
            </a:r>
            <a:r>
              <a:rPr lang="en-US" dirty="0" smtClean="0"/>
              <a:t>, </a:t>
            </a:r>
            <a:r>
              <a:rPr lang="en-US" dirty="0" smtClean="0"/>
              <a:t>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Items to be considered in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will have to review the status of Document 18-13/0090r01 supporting IEEE USA’s position regarding the use of spectrum above 95 GHz.</a:t>
            </a:r>
            <a:endParaRPr lang="en-US" sz="2000" b="0" dirty="0" smtClean="0"/>
          </a:p>
          <a:p>
            <a:pPr lvl="1">
              <a:spcBef>
                <a:spcPts val="0"/>
              </a:spcBef>
              <a:spcAft>
                <a:spcPts val="600"/>
              </a:spcAft>
            </a:pPr>
            <a:r>
              <a:rPr lang="en-US" dirty="0" smtClean="0"/>
              <a:t>As of the close of the July meeting there was no “RM” (Rule Making) number assigned to the IEEE USA contribution.</a:t>
            </a:r>
            <a:endParaRPr lang="en-US" b="0" dirty="0" smtClean="0"/>
          </a:p>
          <a:p>
            <a:pPr lvl="1">
              <a:spcBef>
                <a:spcPts val="0"/>
              </a:spcBef>
              <a:spcAft>
                <a:spcPts val="600"/>
              </a:spcAft>
            </a:pPr>
            <a:r>
              <a:rPr lang="en-US" dirty="0" smtClean="0"/>
              <a:t>It may be that IEEE 802, through the newly enacted “sole voice” concept, may have to make a contribution not linked to the IEEE USA contribution.</a:t>
            </a:r>
            <a:endParaRPr lang="en-US" dirty="0" smtClean="0"/>
          </a:p>
          <a:p>
            <a:pPr lvl="1">
              <a:spcBef>
                <a:spcPts val="0"/>
              </a:spcBef>
              <a:spcAft>
                <a:spcPts val="600"/>
              </a:spcAft>
            </a:pPr>
            <a:r>
              <a:rPr lang="en-US" dirty="0" smtClean="0"/>
              <a:t>Therefore it was felt, and the EC chair agreed, that he needed to be present at any meeting considering the status of Document 18-13/0090r1.</a:t>
            </a:r>
            <a:r>
              <a:rPr lang="en-US" dirty="0" smtClean="0"/>
              <a:t>.</a:t>
            </a:r>
            <a:endParaRPr lang="en-US" dirty="0" smtClean="0"/>
          </a:p>
          <a:p>
            <a:pPr marL="400050">
              <a:spcBef>
                <a:spcPts val="0"/>
              </a:spcBef>
              <a:spcAft>
                <a:spcPts val="600"/>
              </a:spcAft>
            </a:pPr>
            <a:r>
              <a:rPr lang="en-US" sz="2000" b="0" dirty="0" smtClean="0"/>
              <a:t>802.18 is contribution driven and it is fair to expect that other matters will present themselves by the time of the November meeting in Dallas.</a:t>
            </a:r>
            <a:endParaRPr lang="en-US" sz="2000"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6465</TotalTime>
  <Words>683</Words>
  <Application>Microsoft Office PowerPoint</Application>
  <PresentationFormat>On-screen Show (4:3)</PresentationFormat>
  <Paragraphs>48</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Microsoft Word 97 - 2003 Document</vt:lpstr>
      <vt:lpstr>RR-TAG Closing Report</vt:lpstr>
      <vt:lpstr>Overview</vt:lpstr>
      <vt:lpstr>FCC and ITU-R Items Approved in March</vt:lpstr>
      <vt:lpstr>FCC and ITU-R Items Approved in March</vt:lpstr>
      <vt:lpstr>Items to be considered in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208</cp:revision>
  <cp:lastPrinted>2012-03-24T19:12:10Z</cp:lastPrinted>
  <dcterms:created xsi:type="dcterms:W3CDTF">2012-01-16T17:46:49Z</dcterms:created>
  <dcterms:modified xsi:type="dcterms:W3CDTF">2013-10-22T17:49:47Z</dcterms:modified>
</cp:coreProperties>
</file>