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9" r:id="rId2"/>
    <p:sldId id="258" r:id="rId3"/>
    <p:sldId id="270" r:id="rId4"/>
    <p:sldId id="272" r:id="rId5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19" y="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2E854733-FDE5-454C-9DF2-EB550ABD69D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215689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1D9F681E-CD20-7149-ACD5-8CC9BAD6168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59600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56602B28-E931-7745-A0ED-2EA682484618}" type="slidenum">
              <a:rPr lang="en-US"/>
              <a:pPr/>
              <a:t>1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1D9F681E-CD20-7149-ACD5-8CC9BAD6168F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2" y="332601"/>
            <a:ext cx="955340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May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D8770274-B173-8448-870E-FE678127FC8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9BC0E4AA-5AFC-3E47-B207-A8976F5A7DD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AC7F6D3-D0B7-0943-A631-39F52806098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90AFB2CF-DAC2-E149-8D0E-EADEAB378C8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03B2794C-8CEE-3C41-82F8-39709A9AAA8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A37D0AE-2C11-FE47-ACE1-F922067C956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2CCDB589-F13B-E541-87E7-A9861D0A6A5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4AC2E64-B9C6-4F4B-B085-4D643736136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52D0573C-86B1-114E-A04F-5155F6A8DB4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6F479ADA-C1EC-B34A-8A52-00B05DB3C88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88064DB-FD65-9C4F-B0A6-2648A1E84A1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dirty="0" smtClean="0"/>
              <a:t>July 2013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29400" y="6476999"/>
            <a:ext cx="191452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smtClean="0"/>
              <a:t>John Notor, Notor Research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3159576E-4883-9D41-BEE8-C9164FC7873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096001" y="332601"/>
            <a:ext cx="23495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lvl="4" algn="r"/>
            <a:r>
              <a:rPr lang="en-US" sz="1800" b="1" dirty="0"/>
              <a:t>doc.:</a:t>
            </a:r>
            <a:r>
              <a:rPr lang="en-US" sz="1800" b="1" dirty="0" smtClean="0"/>
              <a:t> </a:t>
            </a:r>
            <a:r>
              <a:rPr lang="en-US" sz="1800" b="1" dirty="0" smtClean="0"/>
              <a:t>18-13/92r0 </a:t>
            </a:r>
            <a:endParaRPr lang="en-US" sz="1800" b="1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 smtClean="0"/>
              <a:t>July 2013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B203BF9C-8FA9-2043-A5AD-55536EFC3EFD}" type="slidenum">
              <a:rPr lang="en-US"/>
              <a:pPr/>
              <a:t>1</a:t>
            </a:fld>
            <a:endParaRPr 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sz="2800" b="0" dirty="0">
                <a:solidFill>
                  <a:srgbClr val="000000"/>
                </a:solidFill>
                <a:latin typeface="Arial"/>
                <a:ea typeface="Lucida Grande"/>
                <a:cs typeface="Arial"/>
              </a:rPr>
              <a:t>Liaison from 802.15 </a:t>
            </a:r>
            <a:r>
              <a:rPr lang="en-US" sz="2800" b="0">
                <a:solidFill>
                  <a:srgbClr val="000000"/>
                </a:solidFill>
                <a:latin typeface="Arial"/>
                <a:ea typeface="Lucida Grande"/>
                <a:cs typeface="Arial"/>
              </a:rPr>
              <a:t>to </a:t>
            </a:r>
            <a:r>
              <a:rPr lang="en-US" sz="2800" b="0" smtClean="0">
                <a:solidFill>
                  <a:srgbClr val="000000"/>
                </a:solidFill>
                <a:latin typeface="Arial"/>
                <a:ea typeface="Lucida Grande"/>
                <a:cs typeface="Arial"/>
              </a:rPr>
              <a:t>802.18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July 13</a:t>
            </a:r>
            <a:r>
              <a:rPr lang="en-US" sz="2000" b="0" dirty="0" smtClean="0"/>
              <a:t>, 2013</a:t>
            </a:r>
            <a:endParaRPr lang="en-US" sz="2000" b="0" dirty="0"/>
          </a:p>
        </p:txBody>
      </p:sp>
      <p:graphicFrame>
        <p:nvGraphicFramePr>
          <p:cNvPr id="30731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97677283"/>
              </p:ext>
            </p:extLst>
          </p:nvPr>
        </p:nvGraphicFramePr>
        <p:xfrm>
          <a:off x="539750" y="2398713"/>
          <a:ext cx="8169275" cy="2727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7" name="Document" r:id="rId4" imgW="8243051" imgH="2751855" progId="Word.Document.8">
                  <p:embed/>
                </p:oleObj>
              </mc:Choice>
              <mc:Fallback>
                <p:oleObj name="Document" r:id="rId4" imgW="8243051" imgH="2751855" progId="Word.Document.8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750" y="2398713"/>
                        <a:ext cx="8169275" cy="2727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2" y="332601"/>
            <a:ext cx="942566" cy="276999"/>
          </a:xfrm>
        </p:spPr>
        <p:txBody>
          <a:bodyPr/>
          <a:lstStyle/>
          <a:p>
            <a:r>
              <a:rPr lang="en-US" dirty="0" smtClean="0"/>
              <a:t>July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099B235F-C24C-EA4F-B03E-4C69B733EEB8}" type="slidenum">
              <a:rPr lang="en-US"/>
              <a:pPr/>
              <a:t>2</a:t>
            </a:fld>
            <a:endParaRPr 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800" dirty="0" smtClean="0"/>
              <a:t>Task Group Status</a:t>
            </a:r>
            <a:endParaRPr lang="en-US" sz="2800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8001000" cy="4572000"/>
          </a:xfrm>
        </p:spPr>
        <p:txBody>
          <a:bodyPr/>
          <a:lstStyle/>
          <a:p>
            <a:r>
              <a:rPr lang="en-US" sz="2000" dirty="0" smtClean="0"/>
              <a:t>Task Group Closing Reports:</a:t>
            </a:r>
            <a:endParaRPr lang="en-US" dirty="0" smtClean="0"/>
          </a:p>
          <a:p>
            <a:pPr lvl="1"/>
            <a:r>
              <a:rPr lang="en-US" sz="1800" dirty="0" smtClean="0"/>
              <a:t>TG4m</a:t>
            </a:r>
            <a:r>
              <a:rPr lang="en-US" sz="1800" dirty="0" smtClean="0"/>
              <a:t>, TVWS: Closing report: </a:t>
            </a:r>
            <a:r>
              <a:rPr lang="en-US" sz="1800" dirty="0" smtClean="0"/>
              <a:t>15</a:t>
            </a:r>
            <a:r>
              <a:rPr lang="en-US" sz="1800" dirty="0" smtClean="0"/>
              <a:t>-13/453r0.</a:t>
            </a:r>
          </a:p>
          <a:p>
            <a:pPr lvl="2"/>
            <a:r>
              <a:rPr lang="en-US" sz="1600" dirty="0" smtClean="0"/>
              <a:t>Heading for sponsor ballot.</a:t>
            </a:r>
            <a:endParaRPr lang="en-US" sz="1600" dirty="0" smtClean="0"/>
          </a:p>
          <a:p>
            <a:pPr lvl="1"/>
            <a:r>
              <a:rPr lang="en-US" sz="1800" dirty="0" smtClean="0"/>
              <a:t>TG4n, CMB: Closing report: </a:t>
            </a:r>
            <a:r>
              <a:rPr lang="en-US" sz="1800" dirty="0" smtClean="0"/>
              <a:t>15-13/332r0.</a:t>
            </a:r>
          </a:p>
          <a:p>
            <a:pPr lvl="1"/>
            <a:r>
              <a:rPr lang="en-US" sz="1800" dirty="0" smtClean="0"/>
              <a:t>TG4p, PTC: Closing report: 15-13/449r3.</a:t>
            </a:r>
          </a:p>
          <a:p>
            <a:pPr lvl="2"/>
            <a:r>
              <a:rPr lang="en-US" sz="1600" dirty="0" smtClean="0"/>
              <a:t>Heading for sponsor ballot.</a:t>
            </a:r>
          </a:p>
          <a:p>
            <a:pPr lvl="1"/>
            <a:r>
              <a:rPr lang="en-US" sz="1800" dirty="0"/>
              <a:t>TG4q, </a:t>
            </a:r>
            <a:r>
              <a:rPr lang="en-US" sz="1800" dirty="0" smtClean="0"/>
              <a:t>ULP: Closing report: 15-13/471r0.</a:t>
            </a:r>
            <a:endParaRPr lang="en-US" sz="1800" dirty="0"/>
          </a:p>
          <a:p>
            <a:pPr lvl="1"/>
            <a:r>
              <a:rPr lang="en-US" sz="1800" dirty="0" smtClean="0"/>
              <a:t>TG8</a:t>
            </a:r>
            <a:r>
              <a:rPr lang="en-US" sz="1800" dirty="0" smtClean="0"/>
              <a:t>, PAC: Closing report: </a:t>
            </a:r>
            <a:r>
              <a:rPr lang="en-US" sz="1800" dirty="0" smtClean="0"/>
              <a:t>15-13/473r0</a:t>
            </a:r>
            <a:r>
              <a:rPr lang="en-US" sz="1800" dirty="0" smtClean="0"/>
              <a:t>.</a:t>
            </a:r>
          </a:p>
          <a:p>
            <a:pPr lvl="1"/>
            <a:r>
              <a:rPr lang="en-US" sz="1800" dirty="0" smtClean="0"/>
              <a:t>TG9, KMP: Closing report: </a:t>
            </a:r>
            <a:r>
              <a:rPr lang="en-US" sz="1800" dirty="0" smtClean="0"/>
              <a:t>15-13/444r2.</a:t>
            </a:r>
            <a:endParaRPr lang="en-US" sz="1800" dirty="0" smtClean="0"/>
          </a:p>
          <a:p>
            <a:pPr lvl="1"/>
            <a:endParaRPr lang="en-US" sz="1800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2"/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2" y="332601"/>
            <a:ext cx="942566" cy="276999"/>
          </a:xfrm>
        </p:spPr>
        <p:txBody>
          <a:bodyPr/>
          <a:lstStyle/>
          <a:p>
            <a:r>
              <a:rPr lang="en-US" dirty="0" smtClean="0"/>
              <a:t>July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099B235F-C24C-EA4F-B03E-4C69B733EEB8}" type="slidenum">
              <a:rPr lang="en-US"/>
              <a:pPr/>
              <a:t>3</a:t>
            </a:fld>
            <a:endParaRPr 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r>
              <a:rPr lang="en-US" sz="2800" dirty="0" smtClean="0"/>
              <a:t>Study &amp; Interest Group Status</a:t>
            </a:r>
            <a:endParaRPr lang="en-US" sz="2800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648200"/>
          </a:xfrm>
        </p:spPr>
        <p:txBody>
          <a:bodyPr/>
          <a:lstStyle/>
          <a:p>
            <a:r>
              <a:rPr lang="en-US" dirty="0" smtClean="0"/>
              <a:t>Study Groups creating Par and 5C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SG L2R: Closing report: 15-13/466r1.</a:t>
            </a:r>
          </a:p>
          <a:p>
            <a:pPr lvl="2"/>
            <a:r>
              <a:rPr lang="en-US" dirty="0" smtClean="0"/>
              <a:t>Motion to move Par &amp; 5 C to </a:t>
            </a:r>
            <a:r>
              <a:rPr lang="en-US" dirty="0" err="1" smtClean="0"/>
              <a:t>NesCom</a:t>
            </a:r>
            <a:r>
              <a:rPr lang="en-US" dirty="0"/>
              <a:t> </a:t>
            </a:r>
            <a:r>
              <a:rPr lang="en-US" dirty="0" smtClean="0"/>
              <a:t>approved by WG.</a:t>
            </a:r>
            <a:endParaRPr lang="en-US" dirty="0" smtClean="0"/>
          </a:p>
          <a:p>
            <a:r>
              <a:rPr lang="en-US" dirty="0" smtClean="0"/>
              <a:t>IGs</a:t>
            </a:r>
            <a:endParaRPr lang="en-US" dirty="0" smtClean="0"/>
          </a:p>
          <a:p>
            <a:pPr lvl="1"/>
            <a:r>
              <a:rPr lang="en-US" dirty="0" smtClean="0"/>
              <a:t>IG LED: Closing report: </a:t>
            </a:r>
            <a:r>
              <a:rPr lang="en-US" dirty="0" smtClean="0"/>
              <a:t>15-13/467r1.</a:t>
            </a:r>
            <a:endParaRPr lang="en-US" dirty="0" smtClean="0"/>
          </a:p>
          <a:p>
            <a:pPr lvl="1"/>
            <a:r>
              <a:rPr lang="en-US" dirty="0" smtClean="0"/>
              <a:t>IG THz: </a:t>
            </a:r>
            <a:r>
              <a:rPr lang="en-US" dirty="0"/>
              <a:t>Closing report: </a:t>
            </a:r>
            <a:r>
              <a:rPr lang="en-US" dirty="0" smtClean="0"/>
              <a:t>15-13/459r0.</a:t>
            </a:r>
            <a:endParaRPr lang="en-US" dirty="0"/>
          </a:p>
          <a:p>
            <a:pPr lvl="1"/>
            <a:r>
              <a:rPr lang="en-US" dirty="0" smtClean="0"/>
              <a:t>IG </a:t>
            </a:r>
            <a:r>
              <a:rPr lang="en-US" dirty="0" smtClean="0"/>
              <a:t>SRU</a:t>
            </a:r>
            <a:r>
              <a:rPr lang="en-US" dirty="0" smtClean="0"/>
              <a:t>: Closing report: 15-13/469r0.</a:t>
            </a:r>
          </a:p>
          <a:p>
            <a:pPr lvl="2"/>
            <a:r>
              <a:rPr lang="en-US" dirty="0" smtClean="0"/>
              <a:t>Moving to a Study Group, approved by WG.</a:t>
            </a:r>
          </a:p>
          <a:p>
            <a:pPr lvl="1"/>
            <a:r>
              <a:rPr lang="en-US" dirty="0" smtClean="0"/>
              <a:t>IG DEP: Closing report: 15-13/455r0.</a:t>
            </a:r>
            <a:endParaRPr lang="en-US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2" y="332601"/>
            <a:ext cx="942566" cy="276999"/>
          </a:xfrm>
        </p:spPr>
        <p:txBody>
          <a:bodyPr/>
          <a:lstStyle/>
          <a:p>
            <a:r>
              <a:rPr lang="en-US" dirty="0" smtClean="0"/>
              <a:t>July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099B235F-C24C-EA4F-B03E-4C69B733EEB8}" type="slidenum">
              <a:rPr lang="en-US"/>
              <a:pPr/>
              <a:t>4</a:t>
            </a:fld>
            <a:endParaRPr 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r>
              <a:rPr lang="en-US" sz="2800" dirty="0" smtClean="0"/>
              <a:t>Other Group Status</a:t>
            </a:r>
            <a:endParaRPr lang="en-US" sz="2800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581400"/>
          </a:xfrm>
        </p:spPr>
        <p:txBody>
          <a:bodyPr/>
          <a:lstStyle/>
          <a:p>
            <a:r>
              <a:rPr lang="en-US" dirty="0" smtClean="0"/>
              <a:t>Standing Committees</a:t>
            </a:r>
          </a:p>
          <a:p>
            <a:pPr lvl="1"/>
            <a:r>
              <a:rPr lang="en-US" dirty="0" smtClean="0"/>
              <a:t>SC WNG: Closing report: </a:t>
            </a:r>
            <a:r>
              <a:rPr lang="en-US" dirty="0" smtClean="0"/>
              <a:t>15-13/461r0.</a:t>
            </a:r>
          </a:p>
          <a:p>
            <a:pPr lvl="2"/>
            <a:r>
              <a:rPr lang="en-US" dirty="0" smtClean="0"/>
              <a:t>Including SC Maintenance Closing Report.</a:t>
            </a:r>
          </a:p>
          <a:p>
            <a:pPr lvl="2"/>
            <a:r>
              <a:rPr lang="en-US" dirty="0" smtClean="0"/>
              <a:t>Includes response to ETSI TC ERM change requests. </a:t>
            </a:r>
          </a:p>
          <a:p>
            <a:pPr lvl="2"/>
            <a:r>
              <a:rPr lang="en-US" dirty="0" smtClean="0"/>
              <a:t>Will create a liaison response to ETSI.</a:t>
            </a:r>
            <a:endParaRPr lang="en-US" dirty="0" smtClean="0"/>
          </a:p>
          <a:p>
            <a:r>
              <a:rPr lang="en-US" dirty="0" smtClean="0"/>
              <a:t>Architecture </a:t>
            </a:r>
            <a:r>
              <a:rPr lang="en-US" dirty="0" smtClean="0"/>
              <a:t>Group</a:t>
            </a:r>
          </a:p>
          <a:p>
            <a:pPr lvl="1"/>
            <a:r>
              <a:rPr lang="en-US" dirty="0" smtClean="0"/>
              <a:t>Reviewing comments, new recirculation coming.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2"/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8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9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9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9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802-18-Submission.pot</Template>
  <TotalTime>337</TotalTime>
  <Words>266</Words>
  <Application>Microsoft Office PowerPoint</Application>
  <PresentationFormat>On-screen Show (4:3)</PresentationFormat>
  <Paragraphs>56</Paragraphs>
  <Slides>4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802-18-Submission</vt:lpstr>
      <vt:lpstr>Microsoft Word 97 - 2003 Document</vt:lpstr>
      <vt:lpstr>Liaison from 802.15 to 802.18</vt:lpstr>
      <vt:lpstr>Task Group Status</vt:lpstr>
      <vt:lpstr>Study &amp; Interest Group Status</vt:lpstr>
      <vt:lpstr>Other Group Status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Liaison from 802.15 to 802.18 May 2011</dc:title>
  <dc:creator>John H Notor</dc:creator>
  <cp:lastModifiedBy>John Notor</cp:lastModifiedBy>
  <cp:revision>187</cp:revision>
  <cp:lastPrinted>1998-02-10T13:28:06Z</cp:lastPrinted>
  <dcterms:created xsi:type="dcterms:W3CDTF">2012-05-17T22:09:29Z</dcterms:created>
  <dcterms:modified xsi:type="dcterms:W3CDTF">2013-07-18T14:50:19Z</dcterms:modified>
</cp:coreProperties>
</file>