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9,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9,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</a:t>
            </a:r>
            <a:r>
              <a:rPr lang="en-US" sz="1800" b="1" dirty="0" smtClean="0"/>
              <a:t>/071r0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17-01-0000-fcc-5-ghz-unii-rules-revision-nprm.docm" TargetMode="External"/><Relationship Id="rId4" Type="http://schemas.openxmlformats.org/officeDocument/2006/relationships/hyperlink" Target="https://mentor.ieee.org/802.18/dcn/13/18-13-0042-00-0000-eu-5-ghz-rspg-consultation-on-5-ghz-band.zip" TargetMode="External"/><Relationship Id="rId5" Type="http://schemas.openxmlformats.org/officeDocument/2006/relationships/hyperlink" Target="mailto:gnu@notor.com" TargetMode="External"/><Relationship Id="rId6" Type="http://schemas.openxmlformats.org/officeDocument/2006/relationships/hyperlink" Target="MJLynch@mjlallc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baesystems.uc.att.com/baesystems/mee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28,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June 11, 12,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28,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8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Date: Tuesday, June 11 and Wednesday, June 12, 2013</a:t>
            </a:r>
          </a:p>
          <a:p>
            <a:r>
              <a:rPr lang="en-US" sz="1800" dirty="0" smtClean="0"/>
              <a:t>Time: </a:t>
            </a:r>
            <a:r>
              <a:rPr lang="en-GB" sz="1800" dirty="0" smtClean="0"/>
              <a:t>12 noon PDT, 2 PM CDT, 3 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Review and approve IEEE 802 </a:t>
            </a:r>
            <a:r>
              <a:rPr lang="en-US" sz="1800" dirty="0" smtClean="0"/>
              <a:t>Reply </a:t>
            </a:r>
            <a:r>
              <a:rPr lang="en-US" sz="1800" dirty="0"/>
              <a:t>C</a:t>
            </a:r>
            <a:r>
              <a:rPr lang="en-US" sz="1800" dirty="0" smtClean="0"/>
              <a:t>omments </a:t>
            </a:r>
            <a:r>
              <a:rPr lang="en-US" sz="1800" dirty="0" smtClean="0"/>
              <a:t>to </a:t>
            </a:r>
            <a:r>
              <a:rPr lang="en-US" sz="1800" dirty="0" smtClean="0">
                <a:hlinkClick r:id="rId3"/>
              </a:rPr>
              <a:t>FCC 5 GHz U-NII Band Revision NPRM</a:t>
            </a:r>
            <a:r>
              <a:rPr lang="en-US" sz="1800" dirty="0" smtClean="0">
                <a:hlinkClick r:id="rId4"/>
              </a:rPr>
              <a:t>. </a:t>
            </a:r>
            <a:endParaRPr lang="en-US" sz="1800" dirty="0"/>
          </a:p>
          <a:p>
            <a:pPr lvl="1"/>
            <a:r>
              <a:rPr lang="en-US" sz="1800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smtClean="0"/>
              <a:t>Attendance </a:t>
            </a:r>
            <a:r>
              <a:rPr lang="en-US" sz="1800" dirty="0"/>
              <a:t>at the meeting: Please send an email indicating your attendance to: John Notor, </a:t>
            </a:r>
            <a:r>
              <a:rPr lang="en-US" sz="1800" dirty="0">
                <a:hlinkClick r:id="rId5"/>
              </a:rPr>
              <a:t>gnu@notor.com</a:t>
            </a:r>
            <a:r>
              <a:rPr lang="en-US" sz="1800" dirty="0"/>
              <a:t> and Michael Lynch, </a:t>
            </a:r>
            <a:r>
              <a:rPr lang="en-US" sz="1800" dirty="0">
                <a:hlinkClick r:id="rId6" action="ppaction://hlinkfile"/>
              </a:rPr>
              <a:t>MJLynch@mjlallc.com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28,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 smtClean="0"/>
              <a:t>TBD</a:t>
            </a:r>
            <a:endParaRPr lang="en-US" sz="1400" b="0" dirty="0">
              <a:hlinkClick r:id="rId3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28,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200" dirty="0" smtClean="0"/>
              <a:t>TBD</a:t>
            </a: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28,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938</TotalTime>
  <Words>238</Words>
  <Application>Microsoft Macintosh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June 11, 12,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H Notor</cp:lastModifiedBy>
  <cp:revision>322</cp:revision>
  <cp:lastPrinted>1998-02-10T13:28:06Z</cp:lastPrinted>
  <dcterms:created xsi:type="dcterms:W3CDTF">2012-05-17T22:09:29Z</dcterms:created>
  <dcterms:modified xsi:type="dcterms:W3CDTF">2013-05-28T16:07:08Z</dcterms:modified>
</cp:coreProperties>
</file>