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0" r:id="rId4"/>
    <p:sldId id="27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8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19" y="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559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027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5534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3495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18-13/069r1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Liaison from 802.15 </a:t>
            </a:r>
            <a:r>
              <a:rPr lang="en-US" sz="2800" b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to </a:t>
            </a:r>
            <a:r>
              <a:rPr lang="en-US" sz="2800" b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802.18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May 16, 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30194"/>
              </p:ext>
            </p:extLst>
          </p:nvPr>
        </p:nvGraphicFramePr>
        <p:xfrm>
          <a:off x="533400" y="2514600"/>
          <a:ext cx="8243888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8" name="Document" r:id="rId4" imgW="8243051" imgH="2747901" progId="Word.Document.8">
                  <p:embed/>
                </p:oleObj>
              </mc:Choice>
              <mc:Fallback>
                <p:oleObj name="Document" r:id="rId4" imgW="8243051" imgH="2747901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14600"/>
                        <a:ext cx="8243888" cy="2505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Task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3886200"/>
          </a:xfrm>
        </p:spPr>
        <p:txBody>
          <a:bodyPr/>
          <a:lstStyle/>
          <a:p>
            <a:r>
              <a:rPr lang="en-US" sz="2000" dirty="0" smtClean="0"/>
              <a:t>Task Group Closing Reports:</a:t>
            </a:r>
            <a:endParaRPr lang="en-US" dirty="0" smtClean="0"/>
          </a:p>
          <a:p>
            <a:pPr lvl="1"/>
            <a:r>
              <a:rPr lang="en-US" dirty="0" smtClean="0"/>
              <a:t>TG4k, LECIM: Closing report: 15-13/0335r0.</a:t>
            </a:r>
          </a:p>
          <a:p>
            <a:pPr lvl="1"/>
            <a:r>
              <a:rPr lang="en-US" dirty="0" smtClean="0"/>
              <a:t>TG4m, TVWS: Closing report: 15-13/0330r0.</a:t>
            </a:r>
          </a:p>
          <a:p>
            <a:pPr lvl="1"/>
            <a:r>
              <a:rPr lang="en-US" dirty="0" smtClean="0"/>
              <a:t>TG4n, CMB: Closing report: 15-13/0332r0.</a:t>
            </a:r>
          </a:p>
          <a:p>
            <a:pPr lvl="1"/>
            <a:r>
              <a:rPr lang="en-US" dirty="0" smtClean="0"/>
              <a:t>TG4p, PTC: Closing report: 15-13/0327r1.</a:t>
            </a:r>
          </a:p>
          <a:p>
            <a:pPr lvl="1"/>
            <a:r>
              <a:rPr lang="en-US" dirty="0" smtClean="0"/>
              <a:t>TG4q, ULP: Closing report: 15-13/0336r0.</a:t>
            </a:r>
          </a:p>
          <a:p>
            <a:pPr lvl="1"/>
            <a:r>
              <a:rPr lang="en-US" dirty="0" smtClean="0"/>
              <a:t>TG8, PAC: Closing report: 15-13/0334r0.</a:t>
            </a:r>
          </a:p>
          <a:p>
            <a:pPr lvl="1"/>
            <a:r>
              <a:rPr lang="en-US" dirty="0" smtClean="0"/>
              <a:t>TG9, KMP: Closing report: 15-13/0324r0.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Study &amp; Interest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Study Groups creating Par and 5C:</a:t>
            </a:r>
          </a:p>
          <a:p>
            <a:pPr lvl="1"/>
            <a:r>
              <a:rPr lang="en-US" dirty="0"/>
              <a:t>SGL2R: Closing report: </a:t>
            </a:r>
            <a:r>
              <a:rPr lang="en-US" dirty="0" smtClean="0"/>
              <a:t>15-13/0315r1.</a:t>
            </a:r>
            <a:endParaRPr lang="en-US" dirty="0"/>
          </a:p>
          <a:p>
            <a:r>
              <a:rPr lang="en-US" dirty="0" smtClean="0"/>
              <a:t>IGs:</a:t>
            </a:r>
          </a:p>
          <a:p>
            <a:pPr lvl="1"/>
            <a:r>
              <a:rPr lang="en-US" dirty="0" smtClean="0"/>
              <a:t>Did not meet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Other Group Status</a:t>
            </a:r>
            <a:endParaRPr lang="en-US" sz="28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81400"/>
          </a:xfrm>
        </p:spPr>
        <p:txBody>
          <a:bodyPr/>
          <a:lstStyle/>
          <a:p>
            <a:r>
              <a:rPr lang="en-US" dirty="0" smtClean="0"/>
              <a:t>Standing Committees</a:t>
            </a:r>
          </a:p>
          <a:p>
            <a:pPr lvl="1"/>
            <a:r>
              <a:rPr lang="en-US" dirty="0" smtClean="0"/>
              <a:t>SC WNG: Closing report: 15-13/0201r0.</a:t>
            </a:r>
          </a:p>
          <a:p>
            <a:pPr lvl="1"/>
            <a:r>
              <a:rPr lang="en-US" dirty="0" smtClean="0"/>
              <a:t>SC Maintenance: Closing report</a:t>
            </a:r>
            <a:r>
              <a:rPr lang="en-US" dirty="0"/>
              <a:t>: 15-13/0201r0.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256</TotalTime>
  <Words>178</Words>
  <Application>Microsoft Office PowerPoint</Application>
  <PresentationFormat>On-screen Show (4:3)</PresentationFormat>
  <Paragraphs>41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Liaison from 802.15 to 802.18</vt:lpstr>
      <vt:lpstr>Task Group Status</vt:lpstr>
      <vt:lpstr>Study &amp; Interest Group Status</vt:lpstr>
      <vt:lpstr>Other Group Status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802.15 to 802.18 May 2011</dc:title>
  <dc:creator>John H Notor</dc:creator>
  <cp:lastModifiedBy>John Notor</cp:lastModifiedBy>
  <cp:revision>158</cp:revision>
  <cp:lastPrinted>1998-02-10T13:28:06Z</cp:lastPrinted>
  <dcterms:created xsi:type="dcterms:W3CDTF">2012-05-17T18:36:07Z</dcterms:created>
  <dcterms:modified xsi:type="dcterms:W3CDTF">2013-05-17T04:34:22Z</dcterms:modified>
</cp:coreProperties>
</file>