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8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98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060r0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4" Type="http://schemas.openxmlformats.org/officeDocument/2006/relationships/hyperlink" Target="MJLynch@mjlallc.com" TargetMode="External"/><Relationship Id="rId5" Type="http://schemas.openxmlformats.org/officeDocument/2006/relationships/hyperlink" Target="https://mentor.ieee.org/802.18/dcn/13/18-13-0017-01-0000-fcc-5-ghz-unii-rules-revision-nprm.docm" TargetMode="External"/><Relationship Id="rId6" Type="http://schemas.openxmlformats.org/officeDocument/2006/relationships/hyperlink" Target="https://mentor.ieee.org/802.18/dcn/13/18-13-0042-00-0000-eu-5-ghz-rspg-consultation-on-5-ghz-band.zi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baesystems.uc.att.com/baesystems/mee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9,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May 27, 28,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9,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8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May 27 and May 28, 2013, </a:t>
            </a:r>
            <a:r>
              <a:rPr lang="en-GB" sz="1800" dirty="0" smtClean="0"/>
              <a:t>12 noon PDT, 2 PM CDT, 3 PM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 at the meeting: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Review status of IEEE 802 comments to </a:t>
            </a:r>
            <a:r>
              <a:rPr lang="en-US" sz="1800" dirty="0" smtClean="0">
                <a:hlinkClick r:id="rId5"/>
              </a:rPr>
              <a:t>FCC 5 GHz U-NII Band Revision NPRM</a:t>
            </a:r>
            <a:r>
              <a:rPr lang="en-US" sz="1800" dirty="0" smtClean="0">
                <a:hlinkClick r:id="rId6"/>
              </a:rPr>
              <a:t>. </a:t>
            </a:r>
            <a:endParaRPr lang="en-US" sz="1800" dirty="0"/>
          </a:p>
          <a:p>
            <a:pPr lvl="1"/>
            <a:r>
              <a:rPr lang="en-US" sz="1800" dirty="0" smtClean="0"/>
              <a:t>Take any actions necessary to </a:t>
            </a:r>
            <a:r>
              <a:rPr lang="en-US" sz="1800" dirty="0" smtClean="0"/>
              <a:t>resolve any issues that may come up related to the IEEE 802 filing in response to the 5 GHz U-NII Band Revision NPRM.</a:t>
            </a:r>
            <a:endParaRPr lang="en-US" sz="1800" dirty="0" smtClean="0"/>
          </a:p>
          <a:p>
            <a:pPr lvl="1"/>
            <a:r>
              <a:rPr lang="en-US" sz="1800" dirty="0" smtClean="0"/>
              <a:t>Adjourn meeting.</a:t>
            </a:r>
          </a:p>
          <a:p>
            <a:r>
              <a:rPr lang="en-US" sz="1800" dirty="0" smtClean="0"/>
              <a:t>To join the teleconference by computer, see slide 3.</a:t>
            </a:r>
          </a:p>
          <a:p>
            <a:r>
              <a:rPr lang="en-US" sz="1800" dirty="0" smtClean="0"/>
              <a:t>To join the teleconference by phone, see slide 4.</a:t>
            </a:r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smtClean="0"/>
              <a:t>May 9,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 smtClean="0"/>
              <a:t>TBD</a:t>
            </a:r>
            <a:endParaRPr lang="en-US" sz="1400" b="0" dirty="0">
              <a:hlinkClick r:id="rId3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smtClean="0"/>
              <a:t>May 9,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r>
              <a:rPr lang="en-US" sz="1200" dirty="0" smtClean="0"/>
              <a:t>TBD</a:t>
            </a:r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smtClean="0"/>
              <a:t>May 9,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928</TotalTime>
  <Words>265</Words>
  <Application>Microsoft Macintosh PowerPoint</Application>
  <PresentationFormat>On-screen Show (4:3)</PresentationFormat>
  <Paragraphs>44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May 27, 28,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H Notor</cp:lastModifiedBy>
  <cp:revision>317</cp:revision>
  <cp:lastPrinted>1998-02-10T13:28:06Z</cp:lastPrinted>
  <dcterms:created xsi:type="dcterms:W3CDTF">2012-05-17T22:09:29Z</dcterms:created>
  <dcterms:modified xsi:type="dcterms:W3CDTF">2013-05-09T20:39:07Z</dcterms:modified>
</cp:coreProperties>
</file>