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18-13/048r2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8/dcn/13/18-13-0042-00-0000-eu-5-ghz-rspg-consultation-on-5-ghz-band.zip" TargetMode="External"/><Relationship Id="rId5" Type="http://schemas.openxmlformats.org/officeDocument/2006/relationships/hyperlink" Target="https://mentor.ieee.org/802.18/dcn/13/18-13-0017-01-0000-fcc-5-ghz-unii-rules-revision-nprm.docm" TargetMode="External"/><Relationship Id="rId4" Type="http://schemas.openxmlformats.org/officeDocument/2006/relationships/hyperlink" Target="MJLynch@mjlallc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19908257&amp;PW=NMDU2YjVhYThj&amp;RT=MiM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https://ciscosales.webex.com/ciscosales/j.php?ED=221474887&amp;UID=2019908257&amp;PW=NMDU2YjVhYThj&amp;ORT=MiM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May 2,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April 18,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9" name="Document" r:id="rId5" imgW="8255000" imgH="2755900" progId="Word.Document.8">
                  <p:embed/>
                </p:oleObj>
              </mc:Choice>
              <mc:Fallback>
                <p:oleObj name="Document" r:id="rId5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May 2, 2013, </a:t>
            </a:r>
            <a:r>
              <a:rPr lang="en-GB" sz="1800" dirty="0" smtClean="0"/>
              <a:t>12 noon PDT, 2 PM CDT, 3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Review status of response to </a:t>
            </a:r>
            <a:r>
              <a:rPr lang="en-US" sz="1800" dirty="0" smtClean="0">
                <a:hlinkClick r:id="rId5"/>
              </a:rPr>
              <a:t>FCC 5 GHz U-NII Band Revision NPRM</a:t>
            </a:r>
            <a:r>
              <a:rPr lang="en-US" sz="1800" dirty="0" smtClean="0">
                <a:hlinkClick r:id="rId6"/>
              </a:rPr>
              <a:t>. </a:t>
            </a:r>
            <a:endParaRPr lang="en-US" sz="1800" dirty="0"/>
          </a:p>
          <a:p>
            <a:pPr lvl="1"/>
            <a:r>
              <a:rPr lang="en-US" sz="1800" b="0" dirty="0" smtClean="0"/>
              <a:t>Plan for completing work during the May Interim Meeting in Waikoloa.</a:t>
            </a:r>
            <a:endParaRPr lang="en-US" sz="1800" dirty="0" smtClean="0"/>
          </a:p>
          <a:p>
            <a:pPr lvl="1"/>
            <a:r>
              <a:rPr lang="en-US" sz="1800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Date: </a:t>
            </a:r>
            <a:r>
              <a:rPr lang="en-US" sz="1400" dirty="0" smtClean="0"/>
              <a:t>Friday</a:t>
            </a:r>
            <a:r>
              <a:rPr lang="en-US" sz="1400" dirty="0"/>
              <a:t>, </a:t>
            </a:r>
            <a:r>
              <a:rPr lang="en-US" sz="1400" dirty="0" smtClean="0"/>
              <a:t>May 2, </a:t>
            </a:r>
            <a:r>
              <a:rPr lang="en-US" sz="1400" dirty="0"/>
              <a:t>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https://ciscosales.webex.com/ciscosales/j.php?ED=221474887&amp;UID=2019908257&amp;PW=NMDU2YjVhYThj&amp;RT=MiM0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https://ciscosales.webex.com/ciscosales/j.php?ED=221474887&amp;UID=2019908257&amp;PW=NMDU2YjVhYThj&amp;ORT=MiM0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920</TotalTime>
  <Words>253</Words>
  <Application>Microsoft Office PowerPoint</Application>
  <PresentationFormat>On-screen Show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May 2,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Notor</cp:lastModifiedBy>
  <cp:revision>313</cp:revision>
  <cp:lastPrinted>1998-02-10T13:28:06Z</cp:lastPrinted>
  <dcterms:created xsi:type="dcterms:W3CDTF">2012-05-17T22:09:29Z</dcterms:created>
  <dcterms:modified xsi:type="dcterms:W3CDTF">2013-04-18T13:57:47Z</dcterms:modified>
</cp:coreProperties>
</file>