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786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18-13/045r0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3/18-13-0042-00-0000-eu-5-ghz-rspg-consultation-on-5-ghz-band.zip" TargetMode="External"/><Relationship Id="rId5" Type="http://schemas.openxmlformats.org/officeDocument/2006/relationships/hyperlink" Target="https://mentor.ieee.org/802.18/dcn/13/18-13-0017-01-0000-fcc-5-ghz-unii-rules-revision-nprm.docm" TargetMode="External"/><Relationship Id="rId4" Type="http://schemas.openxmlformats.org/officeDocument/2006/relationships/hyperlink" Target="MJLynch@mjlallc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21474887&amp;UID=2008427417&amp;PW=NMDU2YjVhYThj&amp;RT=MiM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aesystems.uc.att.com/baesystems/meet" TargetMode="External"/><Relationship Id="rId4" Type="http://schemas.openxmlformats.org/officeDocument/2006/relationships/hyperlink" Target="https://ciscosales.webex.com/ciscosales/j.php?ED=221474887&amp;UID=2008427417&amp;PW=NMDU2YjVhYThj&amp;ORT=MiM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isco.com/en/US/about/doing_business/conferencing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r>
              <a:rPr lang="en-US" dirty="0" smtClean="0"/>
              <a:t>April </a:t>
            </a:r>
            <a:r>
              <a:rPr lang="en-US" dirty="0" smtClean="0"/>
              <a:t>19,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April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19,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March 26,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7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Friday, </a:t>
            </a:r>
            <a:r>
              <a:rPr lang="en-US" sz="1800" dirty="0" smtClean="0"/>
              <a:t>April </a:t>
            </a:r>
            <a:r>
              <a:rPr lang="en-US" sz="1800" dirty="0" smtClean="0"/>
              <a:t>19, </a:t>
            </a:r>
            <a:r>
              <a:rPr lang="en-US" sz="1800" dirty="0" smtClean="0"/>
              <a:t>2013, </a:t>
            </a:r>
            <a:r>
              <a:rPr lang="en-GB" sz="1800" dirty="0" smtClean="0"/>
              <a:t>10 </a:t>
            </a:r>
            <a:r>
              <a:rPr lang="en-GB" sz="1800" dirty="0"/>
              <a:t>A</a:t>
            </a:r>
            <a:r>
              <a:rPr lang="en-GB" sz="1800" dirty="0" smtClean="0"/>
              <a:t>M PDT, 12 noon CDT, 1 PM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dirty="0" smtClean="0"/>
              <a:t>Create/edit a response to the </a:t>
            </a:r>
            <a:r>
              <a:rPr lang="en-US" dirty="0" smtClean="0">
                <a:hlinkClick r:id="rId5"/>
              </a:rPr>
              <a:t>FCC 5 GHz U-NII Band Revision NPRM</a:t>
            </a:r>
            <a:r>
              <a:rPr lang="en-US" dirty="0" smtClean="0">
                <a:hlinkClick r:id="rId6"/>
              </a:rPr>
              <a:t>. </a:t>
            </a:r>
            <a:endParaRPr lang="en-US" dirty="0"/>
          </a:p>
          <a:p>
            <a:pPr lvl="1"/>
            <a:r>
              <a:rPr lang="en-US" b="0" dirty="0" smtClean="0"/>
              <a:t>Approve the final document for submission to the EC for review and approval to submit to the </a:t>
            </a:r>
            <a:r>
              <a:rPr lang="en-US" dirty="0" smtClean="0"/>
              <a:t>FCC,  </a:t>
            </a:r>
            <a:r>
              <a:rPr lang="en-US" dirty="0" smtClean="0"/>
              <a:t>by 10 day EC ballot, or 5 day EC review.</a:t>
            </a:r>
          </a:p>
          <a:p>
            <a:pPr lvl="1"/>
            <a:r>
              <a:rPr lang="en-US" dirty="0" smtClean="0"/>
              <a:t>Adjourn meeting.</a:t>
            </a:r>
          </a:p>
          <a:p>
            <a:r>
              <a:rPr lang="en-US" sz="1800" dirty="0" smtClean="0"/>
              <a:t>To join the teleconference by computer, see slide 3.</a:t>
            </a:r>
          </a:p>
          <a:p>
            <a:r>
              <a:rPr lang="en-US" sz="1800" dirty="0" smtClean="0"/>
              <a:t>To join the teleconference by phone, see slide 4.</a:t>
            </a:r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r>
              <a:rPr lang="en-US" dirty="0" smtClean="0"/>
              <a:t>April </a:t>
            </a:r>
            <a:r>
              <a:rPr lang="en-US" dirty="0" smtClean="0"/>
              <a:t>19,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dot18 </a:t>
            </a:r>
            <a:br>
              <a:rPr lang="en-US" sz="1400" dirty="0"/>
            </a:br>
            <a:r>
              <a:rPr lang="en-US" sz="1400" dirty="0"/>
              <a:t>Date: Every 8 day, from Thursday, April 11, 2013 to Friday, April 19, 2013 </a:t>
            </a:r>
            <a:br>
              <a:rPr lang="en-US" sz="1400" dirty="0"/>
            </a:br>
            <a:r>
              <a:rPr lang="en-US" sz="1400" dirty="0"/>
              <a:t>Time: 10:00 am, Pacific Daylight Time (San Francisco, GMT-07:00) </a:t>
            </a:r>
            <a:br>
              <a:rPr lang="en-US" sz="1400" dirty="0"/>
            </a:br>
            <a:r>
              <a:rPr lang="en-US" sz="1400" dirty="0"/>
              <a:t>Meeting Number: 203 554 525 </a:t>
            </a:r>
            <a:br>
              <a:rPr lang="en-US" sz="1400" dirty="0"/>
            </a:br>
            <a:r>
              <a:rPr lang="en-US" sz="1400" dirty="0"/>
              <a:t>Meeting Password: dot18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online meeting (Now from mobile devices!)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https://ciscosales.webex.com/ciscosales/j.php?ED=221474887&amp;UID=2008427417&amp;PW=NMDU2YjVhYThj&amp;RT=MiM0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Enter your name and email address. </a:t>
            </a:r>
            <a:br>
              <a:rPr lang="en-US" sz="1400" dirty="0"/>
            </a:br>
            <a:r>
              <a:rPr lang="en-US" sz="1400" dirty="0"/>
              <a:t>3. Enter the meeting password: dot18 </a:t>
            </a:r>
            <a:br>
              <a:rPr lang="en-US" sz="1400" dirty="0"/>
            </a:br>
            <a:r>
              <a:rPr lang="en-US" sz="1400" dirty="0"/>
              <a:t>4. Click "Join Now". </a:t>
            </a:r>
            <a:br>
              <a:rPr lang="en-US" sz="1400" dirty="0"/>
            </a:br>
            <a:endParaRPr lang="en-US" sz="1400" dirty="0" smtClean="0"/>
          </a:p>
          <a:p>
            <a:r>
              <a:rPr lang="en-US" sz="1400" dirty="0"/>
              <a:t>To view in other time zones or languages, please click the link: </a:t>
            </a:r>
            <a:br>
              <a:rPr lang="en-US" sz="1400" dirty="0"/>
            </a:br>
            <a:r>
              <a:rPr lang="en-US" sz="1400" u="sng" dirty="0">
                <a:hlinkClick r:id="rId4"/>
              </a:rPr>
              <a:t>https://ciscosales.webex.com/ciscosales/j.php?ED=221474887&amp;UID=2008427417&amp;PW=NMDU2YjVhYThj&amp;ORT=MiM0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b="0" dirty="0">
              <a:hlinkClick r:id="rId5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r>
              <a:rPr lang="en-US" dirty="0" smtClean="0"/>
              <a:t>April </a:t>
            </a:r>
            <a:r>
              <a:rPr lang="en-US" dirty="0" smtClean="0"/>
              <a:t>19,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r>
              <a:rPr lang="en-US" sz="1400" dirty="0"/>
              <a:t>The affected toll free numbers are: (866) 432-9903 for the San Jose/Milpitas area and (866) 349-3520 for the RTP area. </a:t>
            </a:r>
            <a:endParaRPr lang="en-US" sz="1400" dirty="0" smtClean="0"/>
          </a:p>
          <a:p>
            <a:r>
              <a:rPr lang="en-US" sz="1400" dirty="0" smtClean="0"/>
              <a:t>Please </a:t>
            </a:r>
            <a:r>
              <a:rPr lang="en-US" sz="1400" dirty="0"/>
              <a:t>dial the local access number for your area from the list below: </a:t>
            </a:r>
            <a:br>
              <a:rPr lang="en-US" sz="1400" dirty="0"/>
            </a:br>
            <a:r>
              <a:rPr lang="en-US" sz="1400" dirty="0"/>
              <a:t>- San Jose/Milpitas (408) area: 525-6800 </a:t>
            </a:r>
            <a:br>
              <a:rPr lang="en-US" sz="1400" dirty="0"/>
            </a:br>
            <a:r>
              <a:rPr lang="en-US" sz="1400" dirty="0"/>
              <a:t>- RTP (919) area: 392-3330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teleconference only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Dial into Cisco WebEx (view all Global Access Numbers at </a:t>
            </a:r>
            <a:br>
              <a:rPr lang="en-US" sz="1400" dirty="0"/>
            </a:br>
            <a:r>
              <a:rPr lang="en-US" sz="1400" u="sng" dirty="0">
                <a:hlinkClick r:id="rId3"/>
              </a:rPr>
              <a:t>http://cisco.com/en/US/about/doing_business/conferencing/index.html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Follow the prompts to enter the Meeting Number (listed above) or Access Code followed by the # sign.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San Jose, CA: +1.408.525.6800 RTP: +1.919.392.3330 </a:t>
            </a:r>
            <a:br>
              <a:rPr lang="en-US" sz="1400" dirty="0"/>
            </a:br>
            <a:r>
              <a:rPr lang="en-US" sz="1400" dirty="0" smtClean="0"/>
              <a:t>US/Canada</a:t>
            </a:r>
            <a:r>
              <a:rPr lang="en-US" sz="1400" dirty="0"/>
              <a:t>: +1.866.432.9903 United Kingdom: +44.20.8824.0117 </a:t>
            </a:r>
            <a:br>
              <a:rPr lang="en-US" sz="1400" dirty="0"/>
            </a:br>
            <a:r>
              <a:rPr lang="en-US" sz="1400" dirty="0" smtClean="0"/>
              <a:t>India</a:t>
            </a:r>
            <a:r>
              <a:rPr lang="en-US" sz="1400" dirty="0"/>
              <a:t>: +91.80.4350.1111 Germany: +49.619.6773.9002 </a:t>
            </a:r>
            <a:br>
              <a:rPr lang="en-US" sz="1400" dirty="0"/>
            </a:br>
            <a:r>
              <a:rPr lang="en-US" sz="1400" dirty="0" smtClean="0"/>
              <a:t>Japan</a:t>
            </a:r>
            <a:r>
              <a:rPr lang="en-US" sz="1400" dirty="0"/>
              <a:t>: +81.3.5763.9394 China: +86.10.8515.5666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r>
              <a:rPr lang="en-US" dirty="0" smtClean="0"/>
              <a:t>April </a:t>
            </a:r>
            <a:r>
              <a:rPr lang="en-US" dirty="0" smtClean="0"/>
              <a:t>19,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902</TotalTime>
  <Words>272</Words>
  <Application>Microsoft Office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April 19,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Notor</cp:lastModifiedBy>
  <cp:revision>299</cp:revision>
  <cp:lastPrinted>1998-02-10T13:28:06Z</cp:lastPrinted>
  <dcterms:created xsi:type="dcterms:W3CDTF">2012-05-17T22:09:29Z</dcterms:created>
  <dcterms:modified xsi:type="dcterms:W3CDTF">2013-03-26T13:40:52Z</dcterms:modified>
</cp:coreProperties>
</file>