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-18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11,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786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April 11,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18-13/044r1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nu@notor.com" TargetMode="External"/><Relationship Id="rId4" Type="http://schemas.openxmlformats.org/officeDocument/2006/relationships/hyperlink" Target="MJLynch@mjlallc.com" TargetMode="External"/><Relationship Id="rId5" Type="http://schemas.openxmlformats.org/officeDocument/2006/relationships/hyperlink" Target="https://mentor.ieee.org/802.18/dcn/13/18-13-0042-00-0000-eu-5-ghz-rspg-consultation-on-5-ghz-band.zip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21474887&amp;UID=2008427417&amp;PW=NMDU2YjVhYThj&amp;RT=MiM0" TargetMode="External"/><Relationship Id="rId4" Type="http://schemas.openxmlformats.org/officeDocument/2006/relationships/hyperlink" Target="https://ciscosales.webex.com/ciscosales/j.php?ED=221474887&amp;UID=2008427417&amp;PW=NMDU2YjVhYThj&amp;ORT=MiM0" TargetMode="External"/><Relationship Id="rId5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/>
          <a:p>
            <a:r>
              <a:rPr lang="en-US" dirty="0" smtClean="0"/>
              <a:t>April 11,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April 11,12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March 26,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04247"/>
              </p:ext>
            </p:extLst>
          </p:nvPr>
        </p:nvGraphicFramePr>
        <p:xfrm>
          <a:off x="533400" y="2397125"/>
          <a:ext cx="82438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2" name="Document" r:id="rId5" imgW="8255000" imgH="2755900" progId="Word.Document.8">
                  <p:embed/>
                </p:oleObj>
              </mc:Choice>
              <mc:Fallback>
                <p:oleObj name="Document" r:id="rId5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7125"/>
                        <a:ext cx="8243888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Meeting Agenda</a:t>
            </a:r>
            <a:endParaRPr lang="en-US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Reconvene Friday, April 12, 2013, </a:t>
            </a:r>
            <a:r>
              <a:rPr lang="en-GB" sz="1800" dirty="0" smtClean="0"/>
              <a:t>10 </a:t>
            </a:r>
            <a:r>
              <a:rPr lang="en-GB" sz="1800" dirty="0"/>
              <a:t>A</a:t>
            </a:r>
            <a:r>
              <a:rPr lang="en-GB" sz="1800" dirty="0" smtClean="0"/>
              <a:t>M PDT, 12 noon CDT, 1 PM EDT</a:t>
            </a:r>
            <a:endParaRPr lang="en-US" sz="14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Attendance: Please send an email indicating your attendance to: John Notor, </a:t>
            </a:r>
            <a:r>
              <a:rPr lang="en-US" sz="1800" dirty="0" smtClean="0">
                <a:hlinkClick r:id="rId3"/>
              </a:rPr>
              <a:t>gnu@notor.com</a:t>
            </a:r>
            <a:r>
              <a:rPr lang="en-US" sz="1800" dirty="0" smtClean="0"/>
              <a:t> and </a:t>
            </a:r>
            <a:r>
              <a:rPr lang="en-US" sz="1800" dirty="0"/>
              <a:t>Michael Lynch, </a:t>
            </a:r>
            <a:r>
              <a:rPr lang="en-US" sz="1800" dirty="0" smtClean="0">
                <a:hlinkClick r:id="rId4" action="ppaction://hlinkfile"/>
              </a:rPr>
              <a:t>MJLynch@mjlallc.com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dirty="0" smtClean="0"/>
              <a:t>Create/edit a response to </a:t>
            </a:r>
            <a:r>
              <a:rPr lang="en-US" smtClean="0"/>
              <a:t>the </a:t>
            </a:r>
            <a:r>
              <a:rPr lang="en-US" smtClean="0">
                <a:hlinkClick r:id="rId5"/>
              </a:rPr>
              <a:t>EU RSPG Consultation. </a:t>
            </a:r>
            <a:endParaRPr lang="en-US" dirty="0"/>
          </a:p>
          <a:p>
            <a:pPr lvl="1"/>
            <a:r>
              <a:rPr lang="en-US" b="0" dirty="0" smtClean="0"/>
              <a:t>Approve the final document for submission to the EC for review and approval to submit to the </a:t>
            </a:r>
            <a:r>
              <a:rPr lang="en-US" dirty="0" smtClean="0"/>
              <a:t>EU RSPG,  by 10 day EC ballot, or 5 day EC review.</a:t>
            </a:r>
          </a:p>
          <a:p>
            <a:pPr lvl="1"/>
            <a:r>
              <a:rPr lang="en-US" dirty="0" smtClean="0"/>
              <a:t>Adjourn meeting.</a:t>
            </a:r>
          </a:p>
          <a:p>
            <a:r>
              <a:rPr lang="en-US" sz="1800" dirty="0" smtClean="0"/>
              <a:t>To join the teleconference by computer, see slide 3.</a:t>
            </a:r>
          </a:p>
          <a:p>
            <a:r>
              <a:rPr lang="en-US" sz="1800" dirty="0" smtClean="0"/>
              <a:t>To join the teleconference by phone, see slide 4.</a:t>
            </a:r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/>
          <a:p>
            <a:r>
              <a:rPr lang="en-US" dirty="0" smtClean="0"/>
              <a:t>April 11,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dot18 </a:t>
            </a:r>
            <a:br>
              <a:rPr lang="en-US" sz="1400" dirty="0"/>
            </a:br>
            <a:r>
              <a:rPr lang="en-US" sz="1400" dirty="0"/>
              <a:t>Date: </a:t>
            </a:r>
            <a:r>
              <a:rPr lang="en-US" sz="1400" dirty="0" smtClean="0"/>
              <a:t>Thursday</a:t>
            </a:r>
            <a:r>
              <a:rPr lang="en-US" sz="1400" dirty="0"/>
              <a:t>, April 11, </a:t>
            </a:r>
            <a:r>
              <a:rPr lang="en-US" sz="1400" dirty="0" smtClean="0"/>
              <a:t>2013, and </a:t>
            </a:r>
            <a:r>
              <a:rPr lang="en-US" sz="1400" dirty="0"/>
              <a:t>Friday, April </a:t>
            </a:r>
            <a:r>
              <a:rPr lang="en-US" sz="1400" dirty="0" smtClean="0"/>
              <a:t>12, </a:t>
            </a:r>
            <a:r>
              <a:rPr lang="en-US" sz="1400" dirty="0"/>
              <a:t>2013 </a:t>
            </a:r>
            <a:br>
              <a:rPr lang="en-US" sz="1400" dirty="0"/>
            </a:br>
            <a:r>
              <a:rPr lang="en-US" sz="1400" dirty="0"/>
              <a:t>Time: 10:00 am, Pacific Daylight Time (San Francisco, GMT-07:00) </a:t>
            </a:r>
            <a:br>
              <a:rPr lang="en-US" sz="1400" dirty="0"/>
            </a:br>
            <a:r>
              <a:rPr lang="en-US" sz="1400" dirty="0"/>
              <a:t>Meeting Number: 203 554 525 </a:t>
            </a:r>
            <a:br>
              <a:rPr lang="en-US" sz="1400" dirty="0"/>
            </a:br>
            <a:r>
              <a:rPr lang="en-US" sz="1400" dirty="0"/>
              <a:t>Meeting Password: dot18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online meeting (Now from mobile devices!)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Go to </a:t>
            </a:r>
            <a:r>
              <a:rPr lang="en-US" sz="1400" u="sng" dirty="0">
                <a:hlinkClick r:id="rId3"/>
              </a:rPr>
              <a:t>https://ciscosales.webex.com/ciscosales/j.php?ED=221474887&amp;UID=2008427417&amp;PW=NMDU2YjVhYThj&amp;RT=MiM0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Enter your name and email address. </a:t>
            </a:r>
            <a:br>
              <a:rPr lang="en-US" sz="1400" dirty="0"/>
            </a:br>
            <a:r>
              <a:rPr lang="en-US" sz="1400" dirty="0"/>
              <a:t>3. Enter the meeting password: dot18 </a:t>
            </a:r>
            <a:br>
              <a:rPr lang="en-US" sz="1400" dirty="0"/>
            </a:br>
            <a:r>
              <a:rPr lang="en-US" sz="1400" dirty="0"/>
              <a:t>4. Click "Join Now". </a:t>
            </a:r>
            <a:br>
              <a:rPr lang="en-US" sz="1400" dirty="0"/>
            </a:br>
            <a:endParaRPr lang="en-US" sz="1400" dirty="0" smtClean="0"/>
          </a:p>
          <a:p>
            <a:r>
              <a:rPr lang="en-US" sz="1400" dirty="0"/>
              <a:t>To view in other time zones or languages, please click the link: </a:t>
            </a:r>
            <a:br>
              <a:rPr lang="en-US" sz="1400" dirty="0"/>
            </a:br>
            <a:r>
              <a:rPr lang="en-US" sz="1400" u="sng" dirty="0">
                <a:hlinkClick r:id="rId4"/>
              </a:rPr>
              <a:t>https://ciscosales.webex.com/ciscosales/j.php?ED=221474887&amp;UID=2008427417&amp;PW=NMDU2YjVhYThj&amp;ORT=MiM0</a:t>
            </a:r>
            <a:r>
              <a:rPr lang="en-US" sz="1400" dirty="0"/>
              <a:t> </a:t>
            </a:r>
            <a:br>
              <a:rPr lang="en-US" sz="1400" dirty="0"/>
            </a:br>
            <a:endParaRPr lang="en-US" sz="1400" b="0" dirty="0">
              <a:hlinkClick r:id="rId5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/>
          <a:p>
            <a:r>
              <a:rPr lang="en-US" dirty="0" smtClean="0"/>
              <a:t>April 11,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r>
              <a:rPr lang="en-US" sz="1400" dirty="0"/>
              <a:t>The affected toll free numbers are: (866) 432-9903 for the San Jose/Milpitas area and (866) 349-3520 for the RTP area. </a:t>
            </a:r>
            <a:endParaRPr lang="en-US" sz="1400" dirty="0" smtClean="0"/>
          </a:p>
          <a:p>
            <a:r>
              <a:rPr lang="en-US" sz="1400" dirty="0" smtClean="0"/>
              <a:t>Please </a:t>
            </a:r>
            <a:r>
              <a:rPr lang="en-US" sz="1400" dirty="0"/>
              <a:t>dial the local access number for your area from the list below: </a:t>
            </a:r>
            <a:br>
              <a:rPr lang="en-US" sz="1400" dirty="0"/>
            </a:br>
            <a:r>
              <a:rPr lang="en-US" sz="1400" dirty="0"/>
              <a:t>- San Jose/Milpitas (408) area: 525-6800 </a:t>
            </a:r>
            <a:br>
              <a:rPr lang="en-US" sz="1400" dirty="0"/>
            </a:br>
            <a:r>
              <a:rPr lang="en-US" sz="1400" dirty="0"/>
              <a:t>- RTP (919) area: 392-3330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teleconference only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Dial into Cisco WebEx (view all Global Access Numbers at </a:t>
            </a:r>
            <a:br>
              <a:rPr lang="en-US" sz="1400" dirty="0"/>
            </a:br>
            <a:r>
              <a:rPr lang="en-US" sz="1400" u="sng" dirty="0">
                <a:hlinkClick r:id="rId3"/>
              </a:rPr>
              <a:t>http://cisco.com/en/US/about/doing_business/conferencing/index.html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Follow the prompts to enter the Meeting Number (listed above) or Access Code followed by the # sign.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San Jose, CA: +1.408.525.6800 RTP: +1.919.392.3330 </a:t>
            </a:r>
            <a:br>
              <a:rPr lang="en-US" sz="1400" dirty="0"/>
            </a:br>
            <a:r>
              <a:rPr lang="en-US" sz="1400" dirty="0" smtClean="0"/>
              <a:t>US/Canada</a:t>
            </a:r>
            <a:r>
              <a:rPr lang="en-US" sz="1400" dirty="0"/>
              <a:t>: +1.866.432.9903 United Kingdom: +44.20.8824.0117 </a:t>
            </a:r>
            <a:br>
              <a:rPr lang="en-US" sz="1400" dirty="0"/>
            </a:br>
            <a:r>
              <a:rPr lang="en-US" sz="1400" dirty="0" smtClean="0"/>
              <a:t>India</a:t>
            </a:r>
            <a:r>
              <a:rPr lang="en-US" sz="1400" dirty="0"/>
              <a:t>: +91.80.4350.1111 Germany: +49.619.6773.9002 </a:t>
            </a:r>
            <a:br>
              <a:rPr lang="en-US" sz="1400" dirty="0"/>
            </a:br>
            <a:r>
              <a:rPr lang="en-US" sz="1400" dirty="0" smtClean="0"/>
              <a:t>Japan</a:t>
            </a:r>
            <a:r>
              <a:rPr lang="en-US" sz="1400" dirty="0"/>
              <a:t>: +81.3.5763.9394 China: +86.10.8515.5666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/>
          <a:p>
            <a:r>
              <a:rPr lang="en-US" dirty="0" smtClean="0"/>
              <a:t>April 11,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935</TotalTime>
  <Words>302</Words>
  <Application>Microsoft Macintosh PowerPoint</Application>
  <PresentationFormat>On-screen Show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 April 11,12 2013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creator>John H Notor</dc:creator>
  <cp:lastModifiedBy>John H Notor</cp:lastModifiedBy>
  <cp:revision>302</cp:revision>
  <cp:lastPrinted>1998-02-10T13:28:06Z</cp:lastPrinted>
  <dcterms:created xsi:type="dcterms:W3CDTF">2012-05-17T22:09:29Z</dcterms:created>
  <dcterms:modified xsi:type="dcterms:W3CDTF">2013-04-12T16:44:28Z</dcterms:modified>
</cp:coreProperties>
</file>