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4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7864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April 11,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February 7 to March 14,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7864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April 11,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285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18-13/044r0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nu@notor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8/dcn/13/18-13-0042-00-0000-eu-5-ghz-rspg-consultation-on-5-ghz-band.zip" TargetMode="External"/><Relationship Id="rId4" Type="http://schemas.openxmlformats.org/officeDocument/2006/relationships/hyperlink" Target="MJLynch@mjlallc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sales.webex.com/ciscosales/j.php?ED=221474887&amp;UID=2008427417&amp;PW=NMDU2YjVhYThj&amp;RT=MiM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aesystems.uc.att.com/baesystems/meet" TargetMode="External"/><Relationship Id="rId4" Type="http://schemas.openxmlformats.org/officeDocument/2006/relationships/hyperlink" Target="https://ciscosales.webex.com/ciscosales/j.php?ED=221474887&amp;UID=2008427417&amp;PW=NMDU2YjVhYThj&amp;ORT=MiM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isco.com/en/US/about/doing_business/conferencing/index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78647" cy="276999"/>
          </a:xfrm>
        </p:spPr>
        <p:txBody>
          <a:bodyPr/>
          <a:lstStyle/>
          <a:p>
            <a:r>
              <a:rPr lang="en-US" dirty="0" smtClean="0"/>
              <a:t>April 11, 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Agenda for 802.18 Teleconference </a:t>
            </a: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Meeting</a:t>
            </a: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/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April 11, 2013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March 26, </a:t>
            </a:r>
            <a:r>
              <a:rPr lang="en-US" sz="2000" b="0" dirty="0" smtClean="0"/>
              <a:t>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9404247"/>
              </p:ext>
            </p:extLst>
          </p:nvPr>
        </p:nvGraphicFramePr>
        <p:xfrm>
          <a:off x="533400" y="2397125"/>
          <a:ext cx="8243888" cy="2743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2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97125"/>
                        <a:ext cx="8243888" cy="2743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sz="2400" dirty="0" smtClean="0"/>
              <a:t>Meeting </a:t>
            </a:r>
            <a:r>
              <a:rPr lang="en-US" sz="2400" dirty="0" smtClean="0"/>
              <a:t>Agenda</a:t>
            </a:r>
            <a:endParaRPr lang="en-US" sz="24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800600"/>
          </a:xfrm>
        </p:spPr>
        <p:txBody>
          <a:bodyPr/>
          <a:lstStyle/>
          <a:p>
            <a:r>
              <a:rPr lang="en-US" sz="1800" dirty="0" smtClean="0"/>
              <a:t>Time</a:t>
            </a:r>
            <a:r>
              <a:rPr lang="en-US" sz="1800" dirty="0"/>
              <a:t>: </a:t>
            </a:r>
            <a:r>
              <a:rPr lang="en-US" sz="1800" dirty="0" smtClean="0"/>
              <a:t>Thursday, </a:t>
            </a:r>
            <a:r>
              <a:rPr lang="en-US" sz="1800" dirty="0" smtClean="0"/>
              <a:t>April 11</a:t>
            </a:r>
            <a:r>
              <a:rPr lang="en-US" sz="1800" dirty="0" smtClean="0"/>
              <a:t>, </a:t>
            </a:r>
            <a:r>
              <a:rPr lang="en-US" sz="1800" dirty="0" smtClean="0"/>
              <a:t>2013, </a:t>
            </a:r>
            <a:r>
              <a:rPr lang="en-GB" sz="1800" dirty="0" smtClean="0"/>
              <a:t>10 </a:t>
            </a:r>
            <a:r>
              <a:rPr lang="en-GB" sz="1800" dirty="0"/>
              <a:t>A</a:t>
            </a:r>
            <a:r>
              <a:rPr lang="en-GB" sz="1800" dirty="0" smtClean="0"/>
              <a:t>M PDT, 12 noon CDT, 1 PM EDT</a:t>
            </a:r>
            <a:endParaRPr lang="en-US" sz="1800" dirty="0" smtClean="0"/>
          </a:p>
          <a:p>
            <a:r>
              <a:rPr lang="en-US" sz="1800" dirty="0" smtClean="0"/>
              <a:t>Duration: 2 hour</a:t>
            </a:r>
          </a:p>
          <a:p>
            <a:r>
              <a:rPr lang="en-US" sz="1800" dirty="0" smtClean="0"/>
              <a:t>Attendance: Please send an email indicating your attendance to: John Notor, </a:t>
            </a:r>
            <a:r>
              <a:rPr lang="en-US" sz="1800" dirty="0" smtClean="0">
                <a:hlinkClick r:id="rId3"/>
              </a:rPr>
              <a:t>gnu@notor.com</a:t>
            </a:r>
            <a:r>
              <a:rPr lang="en-US" sz="1800" dirty="0" smtClean="0"/>
              <a:t> and </a:t>
            </a:r>
            <a:r>
              <a:rPr lang="en-US" sz="1800" dirty="0"/>
              <a:t>Michael Lynch, </a:t>
            </a:r>
            <a:r>
              <a:rPr lang="en-US" sz="1800" dirty="0" smtClean="0">
                <a:hlinkClick r:id="rId4" action="ppaction://hlinkfile"/>
              </a:rPr>
              <a:t>MJLynch@mjlallc.com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Agenda</a:t>
            </a:r>
            <a:r>
              <a:rPr lang="en-US" sz="1800" b="0" dirty="0"/>
              <a:t>: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r>
              <a:rPr lang="en-US" dirty="0" smtClean="0"/>
              <a:t>Create/edit a response to the </a:t>
            </a:r>
            <a:r>
              <a:rPr lang="en-US" dirty="0" smtClean="0">
                <a:hlinkClick r:id="rId5"/>
              </a:rPr>
              <a:t>EU RSPG 5 GHz Consultation. </a:t>
            </a:r>
            <a:endParaRPr lang="en-US" dirty="0"/>
          </a:p>
          <a:p>
            <a:pPr lvl="1"/>
            <a:r>
              <a:rPr lang="en-US" b="0" dirty="0" smtClean="0"/>
              <a:t>Approve </a:t>
            </a:r>
            <a:r>
              <a:rPr lang="en-US" b="0" dirty="0" smtClean="0"/>
              <a:t>the final document </a:t>
            </a:r>
            <a:r>
              <a:rPr lang="en-US" b="0" dirty="0" smtClean="0"/>
              <a:t>for submission to the EC for review and approval to submit to the </a:t>
            </a:r>
            <a:r>
              <a:rPr lang="en-US" dirty="0" smtClean="0"/>
              <a:t>EU RSPG</a:t>
            </a:r>
            <a:r>
              <a:rPr lang="en-US" dirty="0" smtClean="0"/>
              <a:t>,  </a:t>
            </a:r>
            <a:r>
              <a:rPr lang="en-US" dirty="0" smtClean="0"/>
              <a:t>by 10 day EC </a:t>
            </a:r>
            <a:r>
              <a:rPr lang="en-US" dirty="0" smtClean="0"/>
              <a:t>ballot, or 5 day EC review.</a:t>
            </a:r>
            <a:endParaRPr lang="en-US" dirty="0" smtClean="0"/>
          </a:p>
          <a:p>
            <a:pPr lvl="1"/>
            <a:r>
              <a:rPr lang="en-US" dirty="0" smtClean="0"/>
              <a:t>Adjourn </a:t>
            </a:r>
            <a:r>
              <a:rPr lang="en-US" dirty="0" smtClean="0"/>
              <a:t>meeting.</a:t>
            </a:r>
          </a:p>
          <a:p>
            <a:r>
              <a:rPr lang="en-US" sz="1800" dirty="0" smtClean="0"/>
              <a:t>To join the teleconference by computer, see slide 3.</a:t>
            </a:r>
          </a:p>
          <a:p>
            <a:r>
              <a:rPr lang="en-US" sz="1800" dirty="0" smtClean="0"/>
              <a:t>To join the teleconference by phone, see slide 4.</a:t>
            </a:r>
            <a:endParaRPr lang="en-US" sz="18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78647" cy="276999"/>
          </a:xfrm>
        </p:spPr>
        <p:txBody>
          <a:bodyPr/>
          <a:lstStyle/>
          <a:p>
            <a:r>
              <a:rPr lang="en-US" dirty="0" smtClean="0"/>
              <a:t>April 11,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Computer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400" dirty="0"/>
              <a:t>Topic: dot18 </a:t>
            </a:r>
            <a:br>
              <a:rPr lang="en-US" sz="1400" dirty="0"/>
            </a:br>
            <a:r>
              <a:rPr lang="en-US" sz="1400" dirty="0"/>
              <a:t>Date: Every 8 day, from Thursday, April 11, 2013 to Friday, April 19, 2013 </a:t>
            </a:r>
            <a:br>
              <a:rPr lang="en-US" sz="1400" dirty="0"/>
            </a:br>
            <a:r>
              <a:rPr lang="en-US" sz="1400" dirty="0"/>
              <a:t>Time: 10:00 am, Pacific Daylight Time (San Francisco, GMT-07:00) </a:t>
            </a:r>
            <a:br>
              <a:rPr lang="en-US" sz="1400" dirty="0"/>
            </a:br>
            <a:r>
              <a:rPr lang="en-US" sz="1400" dirty="0"/>
              <a:t>Meeting Number: 203 554 525 </a:t>
            </a:r>
            <a:br>
              <a:rPr lang="en-US" sz="1400" dirty="0"/>
            </a:br>
            <a:r>
              <a:rPr lang="en-US" sz="1400" dirty="0"/>
              <a:t>Meeting Password: dot18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To join the online meeting (Now from mobile devices!) </a:t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1. Go to </a:t>
            </a:r>
            <a:r>
              <a:rPr lang="en-US" sz="1400" u="sng" dirty="0">
                <a:hlinkClick r:id="rId3"/>
              </a:rPr>
              <a:t>https://ciscosales.webex.com/ciscosales/j.php?ED=221474887&amp;UID=2008427417&amp;PW=NMDU2YjVhYThj&amp;RT=MiM0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/>
              <a:t>2. Enter your name and email address. </a:t>
            </a:r>
            <a:br>
              <a:rPr lang="en-US" sz="1400" dirty="0"/>
            </a:br>
            <a:r>
              <a:rPr lang="en-US" sz="1400" dirty="0"/>
              <a:t>3. Enter the meeting password: dot18 </a:t>
            </a:r>
            <a:br>
              <a:rPr lang="en-US" sz="1400" dirty="0"/>
            </a:br>
            <a:r>
              <a:rPr lang="en-US" sz="1400" dirty="0"/>
              <a:t>4. Click "Join Now". </a:t>
            </a:r>
            <a:br>
              <a:rPr lang="en-US" sz="1400" dirty="0"/>
            </a:br>
            <a:endParaRPr lang="en-US" sz="1400" dirty="0" smtClean="0"/>
          </a:p>
          <a:p>
            <a:r>
              <a:rPr lang="en-US" sz="1400" dirty="0"/>
              <a:t>To view in other time zones or languages, please click the link: </a:t>
            </a:r>
            <a:br>
              <a:rPr lang="en-US" sz="1400" dirty="0"/>
            </a:br>
            <a:r>
              <a:rPr lang="en-US" sz="1400" u="sng" dirty="0">
                <a:hlinkClick r:id="rId4"/>
              </a:rPr>
              <a:t>https://ciscosales.webex.com/ciscosales/j.php?ED=221474887&amp;UID=2008427417&amp;PW=NMDU2YjVhYThj&amp;ORT=MiM0</a:t>
            </a:r>
            <a:r>
              <a:rPr lang="en-US" sz="1400" dirty="0"/>
              <a:t> </a:t>
            </a:r>
            <a:br>
              <a:rPr lang="en-US" sz="1400" dirty="0"/>
            </a:br>
            <a:endParaRPr lang="en-US" sz="1400" b="0" dirty="0">
              <a:hlinkClick r:id="rId5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78647" cy="276999"/>
          </a:xfrm>
        </p:spPr>
        <p:txBody>
          <a:bodyPr/>
          <a:lstStyle/>
          <a:p>
            <a:r>
              <a:rPr lang="en-US" dirty="0" smtClean="0"/>
              <a:t>April 11,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4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Telephone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8001000" cy="4114800"/>
          </a:xfrm>
        </p:spPr>
        <p:txBody>
          <a:bodyPr/>
          <a:lstStyle/>
          <a:p>
            <a:r>
              <a:rPr lang="en-US" sz="1400" dirty="0"/>
              <a:t>The affected toll free numbers are: (866) 432-9903 for the San Jose/Milpitas area and (866) 349-3520 for the RTP area. </a:t>
            </a:r>
            <a:endParaRPr lang="en-US" sz="1400" dirty="0" smtClean="0"/>
          </a:p>
          <a:p>
            <a:r>
              <a:rPr lang="en-US" sz="1400" dirty="0" smtClean="0"/>
              <a:t>Please </a:t>
            </a:r>
            <a:r>
              <a:rPr lang="en-US" sz="1400" dirty="0"/>
              <a:t>dial the local access number for your area from the list below: </a:t>
            </a:r>
            <a:br>
              <a:rPr lang="en-US" sz="1400" dirty="0"/>
            </a:br>
            <a:r>
              <a:rPr lang="en-US" sz="1400" dirty="0"/>
              <a:t>- San Jose/Milpitas (408) area: 525-6800 </a:t>
            </a:r>
            <a:br>
              <a:rPr lang="en-US" sz="1400" dirty="0"/>
            </a:br>
            <a:r>
              <a:rPr lang="en-US" sz="1400" dirty="0"/>
              <a:t>- RTP (919) area: 392-3330 </a:t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To join the teleconference only </a:t>
            </a:r>
            <a:br>
              <a:rPr lang="en-US" sz="1400" dirty="0"/>
            </a:br>
            <a:r>
              <a:rPr lang="en-US" sz="1400" dirty="0"/>
              <a:t>------------------------------------------------------- </a:t>
            </a:r>
            <a:br>
              <a:rPr lang="en-US" sz="1400" dirty="0"/>
            </a:br>
            <a:r>
              <a:rPr lang="en-US" sz="1400" dirty="0"/>
              <a:t>1. Dial into Cisco WebEx (view all Global Access Numbers at </a:t>
            </a:r>
            <a:br>
              <a:rPr lang="en-US" sz="1400" dirty="0"/>
            </a:br>
            <a:r>
              <a:rPr lang="en-US" sz="1400" u="sng" dirty="0">
                <a:hlinkClick r:id="rId3"/>
              </a:rPr>
              <a:t>http://cisco.com/en/US/about/doing_business/conferencing/index.html</a:t>
            </a:r>
            <a:r>
              <a:rPr lang="en-US" sz="1400" dirty="0"/>
              <a:t> </a:t>
            </a:r>
            <a:br>
              <a:rPr lang="en-US" sz="1400" dirty="0"/>
            </a:br>
            <a:r>
              <a:rPr lang="en-US" sz="1400" dirty="0"/>
              <a:t>2. Follow the prompts to enter the Meeting Number (listed above) or Access Code followed by the # sign.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>San Jose, CA: +1.408.525.6800 RTP: +1.919.392.3330 </a:t>
            </a:r>
            <a:br>
              <a:rPr lang="en-US" sz="1400" dirty="0"/>
            </a:br>
            <a:r>
              <a:rPr lang="en-US" sz="1400" dirty="0" smtClean="0"/>
              <a:t>US/Canada</a:t>
            </a:r>
            <a:r>
              <a:rPr lang="en-US" sz="1400" dirty="0"/>
              <a:t>: +1.866.432.9903 United Kingdom: +44.20.8824.0117 </a:t>
            </a:r>
            <a:br>
              <a:rPr lang="en-US" sz="1400" dirty="0"/>
            </a:br>
            <a:r>
              <a:rPr lang="en-US" sz="1400" dirty="0" smtClean="0"/>
              <a:t>India</a:t>
            </a:r>
            <a:r>
              <a:rPr lang="en-US" sz="1400" dirty="0"/>
              <a:t>: +91.80.4350.1111 Germany: +49.619.6773.9002 </a:t>
            </a:r>
            <a:br>
              <a:rPr lang="en-US" sz="1400" dirty="0"/>
            </a:br>
            <a:r>
              <a:rPr lang="en-US" sz="1400" dirty="0" smtClean="0"/>
              <a:t>Japan</a:t>
            </a:r>
            <a:r>
              <a:rPr lang="en-US" sz="1400" dirty="0"/>
              <a:t>: +81.3.5763.9394 China: +86.10.8515.5666 </a:t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endParaRPr lang="en-US" sz="12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78647" cy="276999"/>
          </a:xfrm>
        </p:spPr>
        <p:txBody>
          <a:bodyPr/>
          <a:lstStyle/>
          <a:p>
            <a:r>
              <a:rPr lang="en-US" dirty="0" smtClean="0"/>
              <a:t>April 11,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897</TotalTime>
  <Words>271</Words>
  <Application>Microsoft Office PowerPoint</Application>
  <PresentationFormat>On-screen Show (4:3)</PresentationFormat>
  <Paragraphs>46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Agenda for 802.18 Teleconference Meeting April 11, 2013</vt:lpstr>
      <vt:lpstr>Meeting Agenda</vt:lpstr>
      <vt:lpstr>Teleconference Information Connect by Computer</vt:lpstr>
      <vt:lpstr>Teleconference Information Connect By Telephone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802.18 Teleconference Feb 7 to March 14 2013</dc:title>
  <dc:creator>John H Notor</dc:creator>
  <cp:lastModifiedBy>John Notor</cp:lastModifiedBy>
  <cp:revision>297</cp:revision>
  <cp:lastPrinted>1998-02-10T13:28:06Z</cp:lastPrinted>
  <dcterms:created xsi:type="dcterms:W3CDTF">2012-05-17T22:09:29Z</dcterms:created>
  <dcterms:modified xsi:type="dcterms:W3CDTF">2013-03-26T13:34:30Z</dcterms:modified>
</cp:coreProperties>
</file>